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66" r:id="rId2"/>
    <p:sldId id="313" r:id="rId3"/>
    <p:sldId id="320" r:id="rId4"/>
    <p:sldId id="276" r:id="rId5"/>
    <p:sldId id="322" r:id="rId6"/>
    <p:sldId id="323" r:id="rId7"/>
    <p:sldId id="282" r:id="rId8"/>
    <p:sldId id="314" r:id="rId9"/>
    <p:sldId id="277" r:id="rId10"/>
    <p:sldId id="285" r:id="rId11"/>
    <p:sldId id="287" r:id="rId12"/>
    <p:sldId id="284" r:id="rId13"/>
    <p:sldId id="315" r:id="rId14"/>
    <p:sldId id="283" r:id="rId15"/>
    <p:sldId id="316" r:id="rId16"/>
    <p:sldId id="286" r:id="rId17"/>
    <p:sldId id="317" r:id="rId18"/>
    <p:sldId id="288" r:id="rId19"/>
    <p:sldId id="310" r:id="rId20"/>
    <p:sldId id="318" r:id="rId21"/>
    <p:sldId id="305" r:id="rId22"/>
    <p:sldId id="306" r:id="rId23"/>
    <p:sldId id="307" r:id="rId24"/>
    <p:sldId id="311" r:id="rId25"/>
    <p:sldId id="319" r:id="rId26"/>
    <p:sldId id="301" r:id="rId27"/>
    <p:sldId id="303" r:id="rId28"/>
    <p:sldId id="30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A7680-E714-4110-B15A-17B2E566FC2C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B2C20-B9F4-48EA-A2A0-B3A31A799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6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BD7CAB8-5BB2-494B-8D3A-BEF787F0925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7452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8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31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4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31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68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6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20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2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983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00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64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61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55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9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94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3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9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59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6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6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037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9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4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1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5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7C4D5-608F-4399-84E5-559CF6780B9F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3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0.png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0.png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0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0.png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61705" y="2007035"/>
            <a:ext cx="5006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8E9E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지켜 </a:t>
            </a:r>
            <a:r>
              <a:rPr lang="en-US" altLang="ko-KR" sz="6000" dirty="0">
                <a:solidFill>
                  <a:srgbClr val="6E82A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Dream</a:t>
            </a:r>
            <a:endParaRPr kumimoji="0" lang="ko-KR" altLang="en-US" sz="6000" i="0" u="none" strike="noStrike" kern="1200" cap="none" spc="0" normalizeH="0" baseline="0" noProof="0" dirty="0">
              <a:ln>
                <a:noFill/>
              </a:ln>
              <a:solidFill>
                <a:srgbClr val="6E82AE"/>
              </a:solidFill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4561" y="2397964"/>
            <a:ext cx="4573432" cy="38155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0821" y="5176525"/>
            <a:ext cx="669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2023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년 서울 </a:t>
            </a:r>
            <a:r>
              <a:rPr lang="ko-KR" altLang="en-US" noProof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열린데이터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광장 </a:t>
            </a:r>
            <a:r>
              <a:rPr lang="ko-KR" altLang="en-US" noProof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공공데이터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활용 모바일 앱</a:t>
            </a:r>
            <a:r>
              <a:rPr lang="en-US" altLang="ko-KR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웹 경진대회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7113" y="1667825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아동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여성의 안전을 지키기 위한 통합 지원 서비스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21" y="5540667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참가자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팀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명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Lucy(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루시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)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1705" y="3120986"/>
            <a:ext cx="4764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&lt;</a:t>
            </a:r>
            <a:r>
              <a:rPr lang="ko-KR" altLang="en-US" sz="4000" b="1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스토리 보드</a:t>
            </a:r>
            <a:r>
              <a:rPr lang="en-US" altLang="ko-KR" sz="4000" b="1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&gt;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330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857123887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메인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비활성화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3-2: </a:t>
                      </a:r>
                      <a:r>
                        <a:rPr lang="ko-KR" altLang="en-US" sz="1200" dirty="0"/>
                        <a:t>비활성화 된 화면으로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활성화 된 것과 비활성화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된 것의 차이를 버튼의 색깔로 구분했다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3-2-1: </a:t>
                      </a:r>
                      <a:r>
                        <a:rPr lang="ko-KR" altLang="en-US" sz="1200" dirty="0"/>
                        <a:t>비활성화 상태 표시로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어두운 색상으로 표현했다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3-2-2: </a:t>
                      </a:r>
                      <a:r>
                        <a:rPr lang="ko-KR" altLang="en-US" sz="1200" dirty="0"/>
                        <a:t>활성화 버튼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3-2-3:</a:t>
                      </a:r>
                      <a:r>
                        <a:rPr lang="ko-KR" altLang="en-US" sz="1200" dirty="0"/>
                        <a:t> 비상시 사이렌소리가 나오는 버튼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7A0C1DA0-E795-63B8-96D1-08310180AD8A}"/>
              </a:ext>
            </a:extLst>
          </p:cNvPr>
          <p:cNvGrpSpPr/>
          <p:nvPr/>
        </p:nvGrpSpPr>
        <p:grpSpPr>
          <a:xfrm>
            <a:off x="2835046" y="1399453"/>
            <a:ext cx="2583260" cy="4514964"/>
            <a:chOff x="2835046" y="1399453"/>
            <a:chExt cx="2583260" cy="451496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55CE944-90DE-C958-DCA7-0C1FF7B2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581" y="1399453"/>
              <a:ext cx="2219725" cy="451496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AF9C489-1DAA-5EEE-D358-7882868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764" y="2028249"/>
              <a:ext cx="1919495" cy="331959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6F4386-C1D8-124D-541E-EDFEC042B4A1}"/>
                </a:ext>
              </a:extLst>
            </p:cNvPr>
            <p:cNvSpPr>
              <a:spLocks/>
            </p:cNvSpPr>
            <p:nvPr/>
          </p:nvSpPr>
          <p:spPr>
            <a:xfrm>
              <a:off x="3461978" y="2562325"/>
              <a:ext cx="1685443" cy="178493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C0AEBE-8CA5-262D-DEAF-C2806F35CADC}"/>
                </a:ext>
              </a:extLst>
            </p:cNvPr>
            <p:cNvSpPr txBox="1">
              <a:spLocks/>
            </p:cNvSpPr>
            <p:nvPr/>
          </p:nvSpPr>
          <p:spPr>
            <a:xfrm>
              <a:off x="2835046" y="2542992"/>
              <a:ext cx="603694" cy="27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AED7FFF-0529-5214-AE80-6E50A0F5EC46}"/>
                </a:ext>
              </a:extLst>
            </p:cNvPr>
            <p:cNvSpPr>
              <a:spLocks/>
            </p:cNvSpPr>
            <p:nvPr/>
          </p:nvSpPr>
          <p:spPr>
            <a:xfrm>
              <a:off x="3461978" y="4401749"/>
              <a:ext cx="1685444" cy="27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49BD3A-1B6D-E9C5-5458-222C82BFD280}"/>
                </a:ext>
              </a:extLst>
            </p:cNvPr>
            <p:cNvSpPr txBox="1">
              <a:spLocks/>
            </p:cNvSpPr>
            <p:nvPr/>
          </p:nvSpPr>
          <p:spPr>
            <a:xfrm>
              <a:off x="2951736" y="4734090"/>
              <a:ext cx="614001" cy="27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EE0E0A-CCE7-3300-D892-F8B01AE5E624}"/>
                </a:ext>
              </a:extLst>
            </p:cNvPr>
            <p:cNvSpPr txBox="1">
              <a:spLocks/>
            </p:cNvSpPr>
            <p:nvPr/>
          </p:nvSpPr>
          <p:spPr>
            <a:xfrm>
              <a:off x="2951736" y="4362437"/>
              <a:ext cx="603694" cy="27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5FE693D-5BBD-A9FB-1996-CA9D1CD3800B}"/>
                </a:ext>
              </a:extLst>
            </p:cNvPr>
            <p:cNvSpPr>
              <a:spLocks/>
            </p:cNvSpPr>
            <p:nvPr/>
          </p:nvSpPr>
          <p:spPr>
            <a:xfrm>
              <a:off x="3342776" y="2542992"/>
              <a:ext cx="1916000" cy="280484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B740DE-20CF-89A4-328D-02F531CA3892}"/>
                </a:ext>
              </a:extLst>
            </p:cNvPr>
            <p:cNvSpPr txBox="1">
              <a:spLocks/>
            </p:cNvSpPr>
            <p:nvPr/>
          </p:nvSpPr>
          <p:spPr>
            <a:xfrm>
              <a:off x="3327526" y="2294301"/>
              <a:ext cx="447448" cy="27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CFF5EF-D03A-F04A-69D6-8DEB95AF19DF}"/>
                </a:ext>
              </a:extLst>
            </p:cNvPr>
            <p:cNvSpPr>
              <a:spLocks/>
            </p:cNvSpPr>
            <p:nvPr/>
          </p:nvSpPr>
          <p:spPr>
            <a:xfrm>
              <a:off x="3466969" y="4734091"/>
              <a:ext cx="1685444" cy="27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310BCF-ED04-4A49-AD01-1273D785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671" y="2057981"/>
              <a:ext cx="295126" cy="29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0817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035285998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메인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활성화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 </a:t>
                      </a:r>
                      <a:r>
                        <a:rPr lang="ko-KR" altLang="en-US" sz="1200" dirty="0"/>
                        <a:t>시작버튼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보여지는 활성화 상태의 버튼 상태이다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3-2-1: </a:t>
                      </a:r>
                      <a:r>
                        <a:rPr lang="ko-KR" altLang="en-US" sz="1200" dirty="0"/>
                        <a:t>버튼 클릭 시 </a:t>
                      </a:r>
                      <a:r>
                        <a:rPr lang="en-US" altLang="ko-KR" sz="1200" dirty="0"/>
                        <a:t>112</a:t>
                      </a:r>
                      <a:r>
                        <a:rPr lang="ko-KR" altLang="en-US" sz="1200" dirty="0"/>
                        <a:t>에게 신고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3-2-2: </a:t>
                      </a:r>
                      <a:r>
                        <a:rPr lang="ko-KR" altLang="en-US" sz="1200" dirty="0"/>
                        <a:t>버튼을 클릭 시 문자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보호자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경찰상황실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가 전송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3-2-3: </a:t>
                      </a:r>
                      <a:r>
                        <a:rPr lang="ko-KR" altLang="en-US" sz="1200" dirty="0"/>
                        <a:t>작동 중이라는 상태를 표시해줍니다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3-2-4:</a:t>
                      </a:r>
                      <a:r>
                        <a:rPr lang="ko-KR" altLang="en-US" sz="1200" dirty="0"/>
                        <a:t> 상황 종료가 필요할 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집 도착 시</a:t>
                      </a:r>
                      <a:r>
                        <a:rPr lang="en-US" altLang="ko-KR" sz="1200" dirty="0"/>
                        <a:t>),</a:t>
                      </a:r>
                      <a:r>
                        <a:rPr lang="ko-KR" altLang="en-US" sz="1200" dirty="0"/>
                        <a:t> 버튼을 눌러 다시 </a:t>
                      </a:r>
                      <a:r>
                        <a:rPr lang="ko-KR" altLang="en-US" sz="1200" dirty="0" err="1"/>
                        <a:t>비활성화시켜</a:t>
                      </a:r>
                      <a:r>
                        <a:rPr lang="ko-KR" altLang="en-US" sz="1200" dirty="0"/>
                        <a:t> 줄 수 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3-2-5 </a:t>
                      </a:r>
                      <a:r>
                        <a:rPr lang="ko-KR" altLang="en-US" sz="1200" dirty="0"/>
                        <a:t>비상 사이렌소리 재생버튼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F9673DD9-E552-906A-C195-B8C794C44413}"/>
              </a:ext>
            </a:extLst>
          </p:cNvPr>
          <p:cNvGrpSpPr/>
          <p:nvPr/>
        </p:nvGrpSpPr>
        <p:grpSpPr>
          <a:xfrm>
            <a:off x="2956130" y="1402162"/>
            <a:ext cx="2744282" cy="4502526"/>
            <a:chOff x="2956130" y="1402162"/>
            <a:chExt cx="2744282" cy="450252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8271AF6-7CFB-1052-C5DB-2C24F134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278" y="1402162"/>
              <a:ext cx="2216603" cy="450252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1D6B0AF-AF8A-C3D6-A518-1E925B1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246" y="2038605"/>
              <a:ext cx="1916796" cy="331044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85F9638-A5D1-1532-E1A9-2E2171965A35}"/>
                </a:ext>
              </a:extLst>
            </p:cNvPr>
            <p:cNvSpPr>
              <a:spLocks/>
            </p:cNvSpPr>
            <p:nvPr/>
          </p:nvSpPr>
          <p:spPr>
            <a:xfrm>
              <a:off x="3539213" y="2500966"/>
              <a:ext cx="1548049" cy="9290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396CFF-BBE9-9DDC-CA31-9EA144A29574}"/>
                </a:ext>
              </a:extLst>
            </p:cNvPr>
            <p:cNvSpPr txBox="1">
              <a:spLocks/>
            </p:cNvSpPr>
            <p:nvPr/>
          </p:nvSpPr>
          <p:spPr>
            <a:xfrm>
              <a:off x="2956130" y="2510308"/>
              <a:ext cx="680735" cy="2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4E7F4B8-855D-0BBC-B3D4-8C463CC0B887}"/>
                </a:ext>
              </a:extLst>
            </p:cNvPr>
            <p:cNvSpPr>
              <a:spLocks/>
            </p:cNvSpPr>
            <p:nvPr/>
          </p:nvSpPr>
          <p:spPr>
            <a:xfrm>
              <a:off x="3591445" y="4390603"/>
              <a:ext cx="707561" cy="28808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D53E89-B5E8-C08C-6183-DBE8D41E25CC}"/>
                </a:ext>
              </a:extLst>
            </p:cNvPr>
            <p:cNvSpPr txBox="1">
              <a:spLocks/>
            </p:cNvSpPr>
            <p:nvPr/>
          </p:nvSpPr>
          <p:spPr>
            <a:xfrm>
              <a:off x="5063968" y="4747286"/>
              <a:ext cx="634077" cy="2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188148-9890-91F5-D9D9-FB333761FD32}"/>
                </a:ext>
              </a:extLst>
            </p:cNvPr>
            <p:cNvSpPr>
              <a:spLocks/>
            </p:cNvSpPr>
            <p:nvPr/>
          </p:nvSpPr>
          <p:spPr>
            <a:xfrm>
              <a:off x="3590208" y="4717246"/>
              <a:ext cx="1447243" cy="31381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B99328-CC68-15BB-F806-0572520B6ADB}"/>
                </a:ext>
              </a:extLst>
            </p:cNvPr>
            <p:cNvSpPr txBox="1">
              <a:spLocks/>
            </p:cNvSpPr>
            <p:nvPr/>
          </p:nvSpPr>
          <p:spPr>
            <a:xfrm>
              <a:off x="2956130" y="3439349"/>
              <a:ext cx="634078" cy="2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0EBF23-30DC-012F-9525-9A71F5072F0D}"/>
                </a:ext>
              </a:extLst>
            </p:cNvPr>
            <p:cNvSpPr txBox="1">
              <a:spLocks/>
            </p:cNvSpPr>
            <p:nvPr/>
          </p:nvSpPr>
          <p:spPr>
            <a:xfrm>
              <a:off x="5066335" y="4386964"/>
              <a:ext cx="634077" cy="2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13E6D81-4FDF-F054-873B-A7F734EAC9E7}"/>
                </a:ext>
              </a:extLst>
            </p:cNvPr>
            <p:cNvSpPr>
              <a:spLocks/>
            </p:cNvSpPr>
            <p:nvPr/>
          </p:nvSpPr>
          <p:spPr>
            <a:xfrm>
              <a:off x="3357246" y="2371857"/>
              <a:ext cx="1914562" cy="295837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4A93E-9637-2CCC-DBE6-F294CEA6ED06}"/>
                </a:ext>
              </a:extLst>
            </p:cNvPr>
            <p:cNvSpPr txBox="1">
              <a:spLocks/>
            </p:cNvSpPr>
            <p:nvPr/>
          </p:nvSpPr>
          <p:spPr>
            <a:xfrm>
              <a:off x="3234989" y="2133157"/>
              <a:ext cx="462595" cy="2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AEAA07-5CCD-6FCC-3998-D9CABA286A2B}"/>
                </a:ext>
              </a:extLst>
            </p:cNvPr>
            <p:cNvSpPr>
              <a:spLocks/>
            </p:cNvSpPr>
            <p:nvPr/>
          </p:nvSpPr>
          <p:spPr>
            <a:xfrm>
              <a:off x="3539213" y="3474396"/>
              <a:ext cx="1548049" cy="86817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8134AAC-F839-5086-0F5C-6F589DFCF70E}"/>
                </a:ext>
              </a:extLst>
            </p:cNvPr>
            <p:cNvSpPr>
              <a:spLocks/>
            </p:cNvSpPr>
            <p:nvPr/>
          </p:nvSpPr>
          <p:spPr>
            <a:xfrm>
              <a:off x="4329890" y="4392863"/>
              <a:ext cx="707561" cy="28808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562691-1F9F-07CA-5C9A-24C89D1D3C59}"/>
                </a:ext>
              </a:extLst>
            </p:cNvPr>
            <p:cNvSpPr txBox="1">
              <a:spLocks/>
            </p:cNvSpPr>
            <p:nvPr/>
          </p:nvSpPr>
          <p:spPr>
            <a:xfrm>
              <a:off x="3017814" y="4394259"/>
              <a:ext cx="634078" cy="2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FFF643-13E7-1111-8E8B-E2582FAED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671" y="2057981"/>
              <a:ext cx="295126" cy="29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095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217840442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지킴이집 검색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3-3: </a:t>
                      </a:r>
                      <a:r>
                        <a:rPr lang="en-US" altLang="ko-KR" sz="1200" baseline="0" dirty="0"/>
                        <a:t>“</a:t>
                      </a:r>
                      <a:r>
                        <a:rPr lang="ko-KR" altLang="en-US" sz="1200" baseline="0" dirty="0"/>
                        <a:t>지킴이집 검색</a:t>
                      </a:r>
                      <a:r>
                        <a:rPr lang="en-US" altLang="ko-KR" sz="1200" baseline="0" dirty="0"/>
                        <a:t>”</a:t>
                      </a:r>
                      <a:r>
                        <a:rPr lang="ko-KR" altLang="en-US" sz="1200" baseline="0" dirty="0"/>
                        <a:t> 화면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3-3-1: </a:t>
                      </a:r>
                      <a:r>
                        <a:rPr lang="ko-KR" altLang="en-US" sz="1200" dirty="0"/>
                        <a:t>구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동을 입력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3-3-2: </a:t>
                      </a:r>
                      <a:r>
                        <a:rPr lang="ko-KR" altLang="en-US" sz="1200" dirty="0"/>
                        <a:t>지도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3-3-3:</a:t>
                      </a:r>
                      <a:r>
                        <a:rPr lang="ko-KR" altLang="en-US" sz="1200" dirty="0"/>
                        <a:t> 상세정보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5DD4C628-B1B3-0A6C-0B6A-B11ED055C39A}"/>
              </a:ext>
            </a:extLst>
          </p:cNvPr>
          <p:cNvGrpSpPr/>
          <p:nvPr/>
        </p:nvGrpSpPr>
        <p:grpSpPr>
          <a:xfrm>
            <a:off x="2779799" y="1403574"/>
            <a:ext cx="2796241" cy="4442750"/>
            <a:chOff x="2779799" y="1403574"/>
            <a:chExt cx="2796241" cy="444275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B629822-7225-8202-982E-CC23F5C59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0953" y="1403574"/>
              <a:ext cx="2217352" cy="4442750"/>
            </a:xfrm>
            <a:prstGeom prst="rect">
              <a:avLst/>
            </a:prstGeom>
          </p:spPr>
        </p:pic>
        <p:pic>
          <p:nvPicPr>
            <p:cNvPr id="33" name="그림 32" descr="지도이(가) 표시된 사진&#10;&#10;자동 생성된 설명">
              <a:extLst>
                <a:ext uri="{FF2B5EF4-FFF2-40B4-BE49-F238E27FC236}">
                  <a16:creationId xmlns:a16="http://schemas.microsoft.com/office/drawing/2014/main" id="{DA488099-26F8-48F7-FE2F-F64A2430B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688" y="2033265"/>
              <a:ext cx="1908669" cy="32515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EF359E-2702-F3C2-2F94-9261C08AE0E5}"/>
                </a:ext>
              </a:extLst>
            </p:cNvPr>
            <p:cNvSpPr txBox="1">
              <a:spLocks/>
            </p:cNvSpPr>
            <p:nvPr/>
          </p:nvSpPr>
          <p:spPr>
            <a:xfrm>
              <a:off x="3319557" y="2592339"/>
              <a:ext cx="645254" cy="27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E59A66-1717-C00B-A951-75816E1D01CE}"/>
                </a:ext>
              </a:extLst>
            </p:cNvPr>
            <p:cNvSpPr>
              <a:spLocks/>
            </p:cNvSpPr>
            <p:nvPr/>
          </p:nvSpPr>
          <p:spPr>
            <a:xfrm>
              <a:off x="3387381" y="2369936"/>
              <a:ext cx="1841822" cy="22927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DB7AEA-73CD-5FF2-E773-59031388D1E3}"/>
                </a:ext>
              </a:extLst>
            </p:cNvPr>
            <p:cNvSpPr>
              <a:spLocks/>
            </p:cNvSpPr>
            <p:nvPr/>
          </p:nvSpPr>
          <p:spPr>
            <a:xfrm>
              <a:off x="3358688" y="2356900"/>
              <a:ext cx="1907325" cy="221509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6CE91F-E9B7-3EFB-95B3-C943F4626B40}"/>
                </a:ext>
              </a:extLst>
            </p:cNvPr>
            <p:cNvSpPr txBox="1">
              <a:spLocks/>
            </p:cNvSpPr>
            <p:nvPr/>
          </p:nvSpPr>
          <p:spPr>
            <a:xfrm>
              <a:off x="2882602" y="2105761"/>
              <a:ext cx="636701" cy="27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4D561A-16A3-D85D-68E5-46FBB4AB5B3F}"/>
                </a:ext>
              </a:extLst>
            </p:cNvPr>
            <p:cNvSpPr>
              <a:spLocks/>
            </p:cNvSpPr>
            <p:nvPr/>
          </p:nvSpPr>
          <p:spPr>
            <a:xfrm>
              <a:off x="3358688" y="4609946"/>
              <a:ext cx="1914352" cy="68595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7B4E2F-4045-56C0-51C5-D85C3ADD68BF}"/>
                </a:ext>
              </a:extLst>
            </p:cNvPr>
            <p:cNvSpPr txBox="1">
              <a:spLocks/>
            </p:cNvSpPr>
            <p:nvPr/>
          </p:nvSpPr>
          <p:spPr>
            <a:xfrm>
              <a:off x="2779799" y="4620864"/>
              <a:ext cx="645254" cy="27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797D79-8B24-82C8-31DF-F27B1D1D504F}"/>
                </a:ext>
              </a:extLst>
            </p:cNvPr>
            <p:cNvSpPr txBox="1">
              <a:spLocks/>
            </p:cNvSpPr>
            <p:nvPr/>
          </p:nvSpPr>
          <p:spPr>
            <a:xfrm>
              <a:off x="5113445" y="2103912"/>
              <a:ext cx="462595" cy="2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B8A2BC7-18B7-FDD7-4657-6B7373A1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671" y="2057981"/>
              <a:ext cx="295126" cy="29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4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87" y="2248263"/>
            <a:ext cx="3768917" cy="160616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dirty="0"/>
              <a:t>카테고리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78CB5-8F9A-564A-2522-A4E917E9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029" y="1562479"/>
            <a:ext cx="4371155" cy="3649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0C984-3061-9CA3-B378-3857BF103979}"/>
              </a:ext>
            </a:extLst>
          </p:cNvPr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1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4100122871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4: </a:t>
                      </a:r>
                      <a:r>
                        <a:rPr lang="ko-KR" altLang="en-US" sz="1200" dirty="0"/>
                        <a:t>아이콘을 클릭 시 메뉴바가 나와 목록 배너를 출력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4-1: </a:t>
                      </a:r>
                      <a:r>
                        <a:rPr lang="ko-KR" altLang="en-US" sz="1200" dirty="0"/>
                        <a:t>홈 페이지로 이동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4-2: </a:t>
                      </a:r>
                      <a:r>
                        <a:rPr lang="ko-KR" altLang="en-US" sz="1200" dirty="0"/>
                        <a:t>개인 정보를 수정 페이지로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4-3: 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운영자 교육 페이지로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4-4: </a:t>
                      </a:r>
                      <a:r>
                        <a:rPr lang="ko-KR" altLang="en-US" sz="1200" dirty="0"/>
                        <a:t>게시판 페이지로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4-5: </a:t>
                      </a:r>
                      <a:r>
                        <a:rPr lang="ko-KR" altLang="en-US" sz="1200" dirty="0"/>
                        <a:t>관련 사이트 페이지로 이동 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1BF0B5C-8989-6D04-798D-640D4C7AD8B4}"/>
              </a:ext>
            </a:extLst>
          </p:cNvPr>
          <p:cNvGrpSpPr/>
          <p:nvPr/>
        </p:nvGrpSpPr>
        <p:grpSpPr>
          <a:xfrm>
            <a:off x="3212572" y="1432757"/>
            <a:ext cx="2387617" cy="4452476"/>
            <a:chOff x="3212572" y="1432757"/>
            <a:chExt cx="2387617" cy="445247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E477D9E-CE90-9B7C-447C-8C2A6EE8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2572" y="1432757"/>
              <a:ext cx="2207785" cy="44524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A80057-7967-E8E6-98D0-E7BF77EF9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978" y="2049797"/>
              <a:ext cx="1892870" cy="324589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4572B37-5C81-2864-DB16-7EFAAC872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912" y="2055448"/>
              <a:ext cx="291512" cy="29151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1D648B-E41C-9B84-DC84-554A5E50B53B}"/>
                </a:ext>
              </a:extLst>
            </p:cNvPr>
            <p:cNvSpPr>
              <a:spLocks/>
            </p:cNvSpPr>
            <p:nvPr/>
          </p:nvSpPr>
          <p:spPr>
            <a:xfrm>
              <a:off x="4965911" y="2049796"/>
              <a:ext cx="291513" cy="3005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0821DF-87A4-D00E-3E84-C84EE11DDD5B}"/>
                </a:ext>
              </a:extLst>
            </p:cNvPr>
            <p:cNvSpPr>
              <a:spLocks/>
            </p:cNvSpPr>
            <p:nvPr/>
          </p:nvSpPr>
          <p:spPr>
            <a:xfrm>
              <a:off x="4264991" y="3044848"/>
              <a:ext cx="636193" cy="1761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D4CA20-05CB-5EC2-F223-78A59B4C763E}"/>
                </a:ext>
              </a:extLst>
            </p:cNvPr>
            <p:cNvSpPr>
              <a:spLocks/>
            </p:cNvSpPr>
            <p:nvPr/>
          </p:nvSpPr>
          <p:spPr>
            <a:xfrm>
              <a:off x="4264990" y="3880924"/>
              <a:ext cx="911691" cy="6019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722E327-8B51-87B2-236B-3483EE140EF4}"/>
                </a:ext>
              </a:extLst>
            </p:cNvPr>
            <p:cNvSpPr>
              <a:spLocks/>
            </p:cNvSpPr>
            <p:nvPr/>
          </p:nvSpPr>
          <p:spPr>
            <a:xfrm>
              <a:off x="4264989" y="4580298"/>
              <a:ext cx="911691" cy="6019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CE4B4-D05D-9B7A-9AC6-3528F7D7B5F0}"/>
                </a:ext>
              </a:extLst>
            </p:cNvPr>
            <p:cNvSpPr txBox="1">
              <a:spLocks/>
            </p:cNvSpPr>
            <p:nvPr/>
          </p:nvSpPr>
          <p:spPr>
            <a:xfrm>
              <a:off x="4560165" y="1786901"/>
              <a:ext cx="485625" cy="26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4-1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C02AA3-7DC5-316C-01F3-BC11111FFD9C}"/>
                </a:ext>
              </a:extLst>
            </p:cNvPr>
            <p:cNvSpPr txBox="1">
              <a:spLocks/>
            </p:cNvSpPr>
            <p:nvPr/>
          </p:nvSpPr>
          <p:spPr>
            <a:xfrm>
              <a:off x="4105482" y="2791996"/>
              <a:ext cx="485625" cy="26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4-2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5B963F-5977-FAE9-BC87-141AD0C2B291}"/>
                </a:ext>
              </a:extLst>
            </p:cNvPr>
            <p:cNvSpPr txBox="1">
              <a:spLocks/>
            </p:cNvSpPr>
            <p:nvPr/>
          </p:nvSpPr>
          <p:spPr>
            <a:xfrm>
              <a:off x="5114564" y="3218922"/>
              <a:ext cx="485625" cy="26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4-3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14D8F5-2CF5-7F7F-6E1D-5FE51AF0D174}"/>
                </a:ext>
              </a:extLst>
            </p:cNvPr>
            <p:cNvSpPr txBox="1">
              <a:spLocks/>
            </p:cNvSpPr>
            <p:nvPr/>
          </p:nvSpPr>
          <p:spPr>
            <a:xfrm>
              <a:off x="5106545" y="3821908"/>
              <a:ext cx="485625" cy="26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4-4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854FF4-BE13-F0D5-5734-9E68287B192B}"/>
                </a:ext>
              </a:extLst>
            </p:cNvPr>
            <p:cNvSpPr txBox="1">
              <a:spLocks/>
            </p:cNvSpPr>
            <p:nvPr/>
          </p:nvSpPr>
          <p:spPr>
            <a:xfrm>
              <a:off x="5107950" y="4499708"/>
              <a:ext cx="485625" cy="26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4-5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6981BC-59CD-A34F-7E73-0B52D65BDC00}"/>
                </a:ext>
              </a:extLst>
            </p:cNvPr>
            <p:cNvSpPr>
              <a:spLocks/>
            </p:cNvSpPr>
            <p:nvPr/>
          </p:nvSpPr>
          <p:spPr>
            <a:xfrm>
              <a:off x="4264991" y="3311700"/>
              <a:ext cx="911691" cy="4556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B420F8-6EEA-3222-0659-37F75B202487}"/>
                </a:ext>
              </a:extLst>
            </p:cNvPr>
            <p:cNvSpPr>
              <a:spLocks/>
            </p:cNvSpPr>
            <p:nvPr/>
          </p:nvSpPr>
          <p:spPr>
            <a:xfrm>
              <a:off x="4742687" y="2049796"/>
              <a:ext cx="219799" cy="3005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67648-F4F5-EC40-004A-9B46D6CA1C8D}"/>
                </a:ext>
              </a:extLst>
            </p:cNvPr>
            <p:cNvSpPr txBox="1">
              <a:spLocks/>
            </p:cNvSpPr>
            <p:nvPr/>
          </p:nvSpPr>
          <p:spPr>
            <a:xfrm>
              <a:off x="5106544" y="1795378"/>
              <a:ext cx="485625" cy="26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47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87" y="2248263"/>
            <a:ext cx="6779813" cy="160616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dirty="0"/>
              <a:t>카테고리 </a:t>
            </a:r>
            <a:r>
              <a:rPr lang="en-US" altLang="ko-KR" sz="4400" dirty="0"/>
              <a:t>(</a:t>
            </a:r>
            <a:r>
              <a:rPr lang="ko-KR" altLang="en-US" sz="4400" dirty="0"/>
              <a:t>개인정보수정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78CB5-8F9A-564A-2522-A4E917E9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029" y="1562479"/>
            <a:ext cx="4371155" cy="3649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0C984-3061-9CA3-B378-3857BF103979}"/>
              </a:ext>
            </a:extLst>
          </p:cNvPr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488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267535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개인정보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4-2: </a:t>
                      </a:r>
                      <a:r>
                        <a:rPr lang="ko-KR" altLang="en-US" sz="1200" dirty="0"/>
                        <a:t>개인정보 수정 페이지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4-2-1: </a:t>
                      </a:r>
                      <a:r>
                        <a:rPr lang="ko-KR" altLang="en-US" sz="1200" dirty="0"/>
                        <a:t>잘못 작성 </a:t>
                      </a:r>
                      <a:r>
                        <a:rPr lang="ko-KR" altLang="en-US" sz="1200" dirty="0" err="1"/>
                        <a:t>하였을때</a:t>
                      </a:r>
                      <a:r>
                        <a:rPr lang="ko-KR" altLang="en-US" sz="1200" dirty="0"/>
                        <a:t> 작성 취소 버튼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4-2-2: </a:t>
                      </a:r>
                      <a:r>
                        <a:rPr lang="ko-KR" altLang="en-US" sz="1200" dirty="0"/>
                        <a:t>입력한후 변경 완료 버튼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4-2-3: </a:t>
                      </a:r>
                      <a:r>
                        <a:rPr lang="ko-KR" altLang="en-US" sz="1200" dirty="0"/>
                        <a:t>회원 탈퇴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21C1A86-3E38-D084-5FAC-739F7C5FAD82}"/>
              </a:ext>
            </a:extLst>
          </p:cNvPr>
          <p:cNvGrpSpPr/>
          <p:nvPr/>
        </p:nvGrpSpPr>
        <p:grpSpPr>
          <a:xfrm>
            <a:off x="1025607" y="1419526"/>
            <a:ext cx="2524681" cy="4478867"/>
            <a:chOff x="3069009" y="1400865"/>
            <a:chExt cx="2524681" cy="447886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4931505-894B-0755-D25E-10B752C3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9062" y="1400865"/>
              <a:ext cx="2142067" cy="4478867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67867B-267A-3C73-F71F-ED8DC3DB8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838" y="1989298"/>
              <a:ext cx="1875680" cy="333454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6F4386-C1D8-124D-541E-EDFEC042B4A1}"/>
                </a:ext>
              </a:extLst>
            </p:cNvPr>
            <p:cNvSpPr>
              <a:spLocks/>
            </p:cNvSpPr>
            <p:nvPr/>
          </p:nvSpPr>
          <p:spPr>
            <a:xfrm>
              <a:off x="3564087" y="2758438"/>
              <a:ext cx="1328266" cy="180340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C0AEBE-8CA5-262D-DEAF-C2806F35CADC}"/>
                </a:ext>
              </a:extLst>
            </p:cNvPr>
            <p:cNvSpPr txBox="1">
              <a:spLocks/>
            </p:cNvSpPr>
            <p:nvPr/>
          </p:nvSpPr>
          <p:spPr>
            <a:xfrm>
              <a:off x="3410477" y="2481439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6AF5738-0448-A551-5B8D-786865725F85}"/>
                </a:ext>
              </a:extLst>
            </p:cNvPr>
            <p:cNvSpPr>
              <a:spLocks/>
            </p:cNvSpPr>
            <p:nvPr/>
          </p:nvSpPr>
          <p:spPr>
            <a:xfrm>
              <a:off x="3564087" y="4609904"/>
              <a:ext cx="637386" cy="2551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BE5EF3-0B77-7BF9-183E-C90161F8C55D}"/>
                </a:ext>
              </a:extLst>
            </p:cNvPr>
            <p:cNvSpPr txBox="1">
              <a:spLocks/>
            </p:cNvSpPr>
            <p:nvPr/>
          </p:nvSpPr>
          <p:spPr>
            <a:xfrm>
              <a:off x="3069009" y="4597736"/>
              <a:ext cx="64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7B3AD64-CF87-47E2-2A8B-9B647777384A}"/>
                </a:ext>
              </a:extLst>
            </p:cNvPr>
            <p:cNvSpPr>
              <a:spLocks/>
            </p:cNvSpPr>
            <p:nvPr/>
          </p:nvSpPr>
          <p:spPr>
            <a:xfrm>
              <a:off x="4234729" y="4607711"/>
              <a:ext cx="601431" cy="25384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DE68E2-D18D-631F-2A18-5140779E602D}"/>
                </a:ext>
              </a:extLst>
            </p:cNvPr>
            <p:cNvSpPr txBox="1">
              <a:spLocks/>
            </p:cNvSpPr>
            <p:nvPr/>
          </p:nvSpPr>
          <p:spPr>
            <a:xfrm>
              <a:off x="4825173" y="4597736"/>
              <a:ext cx="64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0386098-E73E-373D-2001-4CE4689E00CC}"/>
                </a:ext>
              </a:extLst>
            </p:cNvPr>
            <p:cNvSpPr>
              <a:spLocks/>
            </p:cNvSpPr>
            <p:nvPr/>
          </p:nvSpPr>
          <p:spPr>
            <a:xfrm>
              <a:off x="4452413" y="4990459"/>
              <a:ext cx="500588" cy="17590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F9F516-4ACE-9238-8C98-3AD28B3DCF20}"/>
                </a:ext>
              </a:extLst>
            </p:cNvPr>
            <p:cNvSpPr txBox="1">
              <a:spLocks/>
            </p:cNvSpPr>
            <p:nvPr/>
          </p:nvSpPr>
          <p:spPr>
            <a:xfrm>
              <a:off x="4953001" y="4939909"/>
              <a:ext cx="64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578253E-E206-0528-AADE-9004543E7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186" y="1435796"/>
            <a:ext cx="2142067" cy="447886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AA88F63-3426-EB44-7A05-E89DD7A85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57" y="2067982"/>
            <a:ext cx="1841917" cy="327451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391688A-3975-4F1B-84AF-07D92201147D}"/>
              </a:ext>
            </a:extLst>
          </p:cNvPr>
          <p:cNvSpPr/>
          <p:nvPr/>
        </p:nvSpPr>
        <p:spPr>
          <a:xfrm rot="20014278">
            <a:off x="3358045" y="4352046"/>
            <a:ext cx="2239890" cy="449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9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87" y="2248263"/>
            <a:ext cx="6779813" cy="160616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/>
              <a:t>카테고리 </a:t>
            </a:r>
            <a:r>
              <a:rPr lang="en-US" altLang="ko-KR" sz="4400" dirty="0"/>
              <a:t>(</a:t>
            </a:r>
            <a:r>
              <a:rPr lang="ko-KR" altLang="en-US" sz="4400" dirty="0"/>
              <a:t>교육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78CB5-8F9A-564A-2522-A4E917E9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029" y="1562479"/>
            <a:ext cx="4371155" cy="3649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0C984-3061-9CA3-B378-3857BF103979}"/>
              </a:ext>
            </a:extLst>
          </p:cNvPr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258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117240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운영자 교육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4-3: 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운영자 교육 페이지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4-3-1: </a:t>
                      </a:r>
                      <a:r>
                        <a:rPr lang="ko-KR" altLang="en-US" sz="1200" dirty="0"/>
                        <a:t>아동 안심 지킴이집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4-3-2: </a:t>
                      </a:r>
                      <a:r>
                        <a:rPr lang="ko-KR" altLang="en-US" sz="1200" dirty="0"/>
                        <a:t>여성 안심지킴이집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8D8F280-3791-4A77-B518-E0EBCAC8BB98}"/>
              </a:ext>
            </a:extLst>
          </p:cNvPr>
          <p:cNvGrpSpPr/>
          <p:nvPr/>
        </p:nvGrpSpPr>
        <p:grpSpPr>
          <a:xfrm>
            <a:off x="2933700" y="1352939"/>
            <a:ext cx="2978480" cy="4973216"/>
            <a:chOff x="2933700" y="1352939"/>
            <a:chExt cx="2978480" cy="49732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1659DBD-6C34-4C5D-4EC4-F8C1ABACE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6414" y="1352939"/>
              <a:ext cx="2378494" cy="497321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C6760DD-70EC-3547-E89A-AC6DA8A6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120" y="2061916"/>
              <a:ext cx="2032000" cy="361244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A4757F-399C-4B53-DDCF-54C8797546C3}"/>
                </a:ext>
              </a:extLst>
            </p:cNvPr>
            <p:cNvSpPr>
              <a:spLocks/>
            </p:cNvSpPr>
            <p:nvPr/>
          </p:nvSpPr>
          <p:spPr>
            <a:xfrm>
              <a:off x="3411374" y="2876212"/>
              <a:ext cx="1953106" cy="277274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817839-8AFE-1E37-E8D3-7BDF14F76360}"/>
                </a:ext>
              </a:extLst>
            </p:cNvPr>
            <p:cNvSpPr>
              <a:spLocks/>
            </p:cNvSpPr>
            <p:nvPr/>
          </p:nvSpPr>
          <p:spPr>
            <a:xfrm>
              <a:off x="348757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50BC17-4454-0F1B-4AB7-2AF378E5E796}"/>
                </a:ext>
              </a:extLst>
            </p:cNvPr>
            <p:cNvSpPr>
              <a:spLocks/>
            </p:cNvSpPr>
            <p:nvPr/>
          </p:nvSpPr>
          <p:spPr>
            <a:xfrm>
              <a:off x="446801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795119-6FF2-5647-DBD7-8FC06B29FD96}"/>
                </a:ext>
              </a:extLst>
            </p:cNvPr>
            <p:cNvSpPr txBox="1">
              <a:spLocks/>
            </p:cNvSpPr>
            <p:nvPr/>
          </p:nvSpPr>
          <p:spPr>
            <a:xfrm>
              <a:off x="2933700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971EA6-2899-1B7A-59A4-7ED625BE4CF9}"/>
                </a:ext>
              </a:extLst>
            </p:cNvPr>
            <p:cNvSpPr txBox="1">
              <a:spLocks/>
            </p:cNvSpPr>
            <p:nvPr/>
          </p:nvSpPr>
          <p:spPr>
            <a:xfrm>
              <a:off x="5304574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4A84BD-0DC0-D994-971D-D6DC45DAD1FE}"/>
                </a:ext>
              </a:extLst>
            </p:cNvPr>
            <p:cNvSpPr txBox="1">
              <a:spLocks/>
            </p:cNvSpPr>
            <p:nvPr/>
          </p:nvSpPr>
          <p:spPr>
            <a:xfrm>
              <a:off x="3317786" y="261572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A7426C-4AAC-A2CA-20F1-57492869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3959" y="2057981"/>
              <a:ext cx="295126" cy="29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39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9719619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운영자 교육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4-3: 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운영자 교육 페이지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4-3-1: </a:t>
                      </a:r>
                      <a:r>
                        <a:rPr lang="ko-KR" altLang="en-US" sz="1200" dirty="0"/>
                        <a:t>아동 안심 지킴이집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4-3-2: </a:t>
                      </a:r>
                      <a:r>
                        <a:rPr lang="ko-KR" altLang="en-US" sz="1200" dirty="0"/>
                        <a:t>여성 안심지킴이집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2ACA1A01-0F4D-FD21-691F-2F068DC703E5}"/>
              </a:ext>
            </a:extLst>
          </p:cNvPr>
          <p:cNvGrpSpPr/>
          <p:nvPr/>
        </p:nvGrpSpPr>
        <p:grpSpPr>
          <a:xfrm>
            <a:off x="2933700" y="1352939"/>
            <a:ext cx="2978480" cy="4973216"/>
            <a:chOff x="2933700" y="1352939"/>
            <a:chExt cx="2978480" cy="49732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1659DBD-6C34-4C5D-4EC4-F8C1ABACE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6414" y="1352939"/>
              <a:ext cx="2378494" cy="497321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1EC311-D9D5-D640-5AEE-56CCD360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237" y="2057011"/>
              <a:ext cx="2063014" cy="366758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A4757F-399C-4B53-DDCF-54C8797546C3}"/>
                </a:ext>
              </a:extLst>
            </p:cNvPr>
            <p:cNvSpPr>
              <a:spLocks/>
            </p:cNvSpPr>
            <p:nvPr/>
          </p:nvSpPr>
          <p:spPr>
            <a:xfrm>
              <a:off x="3411374" y="2914312"/>
              <a:ext cx="1953106" cy="277274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817839-8AFE-1E37-E8D3-7BDF14F76360}"/>
                </a:ext>
              </a:extLst>
            </p:cNvPr>
            <p:cNvSpPr>
              <a:spLocks/>
            </p:cNvSpPr>
            <p:nvPr/>
          </p:nvSpPr>
          <p:spPr>
            <a:xfrm>
              <a:off x="348757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50BC17-4454-0F1B-4AB7-2AF378E5E796}"/>
                </a:ext>
              </a:extLst>
            </p:cNvPr>
            <p:cNvSpPr>
              <a:spLocks/>
            </p:cNvSpPr>
            <p:nvPr/>
          </p:nvSpPr>
          <p:spPr>
            <a:xfrm>
              <a:off x="446801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795119-6FF2-5647-DBD7-8FC06B29FD96}"/>
                </a:ext>
              </a:extLst>
            </p:cNvPr>
            <p:cNvSpPr txBox="1">
              <a:spLocks/>
            </p:cNvSpPr>
            <p:nvPr/>
          </p:nvSpPr>
          <p:spPr>
            <a:xfrm>
              <a:off x="2933700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971EA6-2899-1B7A-59A4-7ED625BE4CF9}"/>
                </a:ext>
              </a:extLst>
            </p:cNvPr>
            <p:cNvSpPr txBox="1">
              <a:spLocks/>
            </p:cNvSpPr>
            <p:nvPr/>
          </p:nvSpPr>
          <p:spPr>
            <a:xfrm>
              <a:off x="5304574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4A84BD-0DC0-D994-971D-D6DC45DAD1FE}"/>
                </a:ext>
              </a:extLst>
            </p:cNvPr>
            <p:cNvSpPr txBox="1">
              <a:spLocks/>
            </p:cNvSpPr>
            <p:nvPr/>
          </p:nvSpPr>
          <p:spPr>
            <a:xfrm>
              <a:off x="3317786" y="263477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C57DF87-55CE-12BF-08AB-D98A83B6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94" y="2057981"/>
              <a:ext cx="295126" cy="29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69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725230" y="523692"/>
            <a:ext cx="1245891" cy="2038525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i="1">
                <a:solidFill>
                  <a:schemeClr val="dk2"/>
                </a:solidFill>
                <a:latin typeface="KoPubWorld돋움체_Pro Medium"/>
                <a:ea typeface="KoPubWorld돋움체_Pro Medium"/>
                <a:cs typeface="Arial"/>
                <a:sym typeface="굴림"/>
              </a:rPr>
              <a:t>Header</a:t>
            </a:r>
          </a:p>
          <a:p>
            <a:pPr lvl="0" algn="ctr">
              <a:defRPr/>
            </a:pPr>
            <a:endParaRPr lang="en-US" altLang="ko-KR" sz="1200">
              <a:solidFill>
                <a:schemeClr val="tx1"/>
              </a:solidFill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</p:txBody>
      </p:sp>
      <p:sp>
        <p:nvSpPr>
          <p:cNvPr id="12" name="Google Shape;134;g1346d44c302_0_5046"/>
          <p:cNvSpPr/>
          <p:nvPr/>
        </p:nvSpPr>
        <p:spPr>
          <a:xfrm>
            <a:off x="1886235" y="1245261"/>
            <a:ext cx="1080000" cy="300600"/>
          </a:xfrm>
          <a:prstGeom prst="roundRect">
            <a:avLst>
              <a:gd name="adj" fmla="val 16667"/>
            </a:avLst>
          </a:prstGeom>
          <a:solidFill>
            <a:srgbClr val="A0B4E6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간편로그인</a:t>
            </a:r>
          </a:p>
        </p:txBody>
      </p:sp>
      <p:sp>
        <p:nvSpPr>
          <p:cNvPr id="13" name="Google Shape;104;g1346d44c302_0_5046"/>
          <p:cNvSpPr/>
          <p:nvPr/>
        </p:nvSpPr>
        <p:spPr>
          <a:xfrm>
            <a:off x="3240112" y="811080"/>
            <a:ext cx="1477203" cy="252300"/>
          </a:xfrm>
          <a:prstGeom prst="roundRect">
            <a:avLst>
              <a:gd name="adj" fmla="val 16667"/>
            </a:avLst>
          </a:prstGeom>
          <a:solidFill>
            <a:srgbClr val="C0CDEF"/>
          </a:solidFill>
          <a:ln w="9525" cap="flat" cmpd="sng">
            <a:solidFill>
              <a:srgbClr val="999999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0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회원가입</a:t>
            </a:r>
          </a:p>
        </p:txBody>
      </p:sp>
      <p:sp>
        <p:nvSpPr>
          <p:cNvPr id="14" name="Google Shape;108;g1346d44c302_0_5046"/>
          <p:cNvSpPr/>
          <p:nvPr/>
        </p:nvSpPr>
        <p:spPr>
          <a:xfrm>
            <a:off x="3240352" y="1683971"/>
            <a:ext cx="1099630" cy="252600"/>
          </a:xfrm>
          <a:prstGeom prst="roundRect">
            <a:avLst>
              <a:gd name="adj" fmla="val 16667"/>
            </a:avLst>
          </a:prstGeom>
          <a:solidFill>
            <a:srgbClr val="C0CDEF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900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메뉴</a:t>
            </a:r>
          </a:p>
        </p:txBody>
      </p:sp>
      <p:sp>
        <p:nvSpPr>
          <p:cNvPr id="18" name="Google Shape;134;g1346d44c302_0_5046"/>
          <p:cNvSpPr/>
          <p:nvPr/>
        </p:nvSpPr>
        <p:spPr>
          <a:xfrm>
            <a:off x="1871089" y="787153"/>
            <a:ext cx="1080000" cy="300600"/>
          </a:xfrm>
          <a:prstGeom prst="roundRect">
            <a:avLst>
              <a:gd name="adj" fmla="val 16667"/>
            </a:avLst>
          </a:prstGeom>
          <a:solidFill>
            <a:srgbClr val="A0B4E6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로그인</a:t>
            </a:r>
            <a:endParaRPr sz="1100" b="0" i="0" u="none" strike="noStrike" cap="none">
              <a:solidFill>
                <a:schemeClr val="dk2"/>
              </a:solidFill>
              <a:latin typeface="+mn-ea"/>
              <a:cs typeface="굴림"/>
              <a:sym typeface="굴림"/>
            </a:endParaRPr>
          </a:p>
        </p:txBody>
      </p:sp>
      <p:cxnSp>
        <p:nvCxnSpPr>
          <p:cNvPr id="19" name="Google Shape;136;g1346d44c302_0_5046"/>
          <p:cNvCxnSpPr>
            <a:endCxn id="18" idx="1"/>
          </p:cNvCxnSpPr>
          <p:nvPr/>
        </p:nvCxnSpPr>
        <p:spPr>
          <a:xfrm rot="10800000" flipH="1">
            <a:off x="1581848" y="937548"/>
            <a:ext cx="289199" cy="489300"/>
          </a:xfrm>
          <a:prstGeom prst="bentConnector3">
            <a:avLst>
              <a:gd name="adj1" fmla="val 49978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20" name="Google Shape;140;g1346d44c302_0_5046"/>
          <p:cNvCxnSpPr>
            <a:stCxn id="18" idx="3"/>
            <a:endCxn id="13" idx="1"/>
          </p:cNvCxnSpPr>
          <p:nvPr/>
        </p:nvCxnSpPr>
        <p:spPr>
          <a:xfrm flipV="1">
            <a:off x="2951088" y="937230"/>
            <a:ext cx="289024" cy="22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22" name="Google Shape;146;g1346d44c302_0_5046"/>
          <p:cNvCxnSpPr>
            <a:stCxn id="24" idx="2"/>
            <a:endCxn id="23" idx="0"/>
          </p:cNvCxnSpPr>
          <p:nvPr/>
        </p:nvCxnSpPr>
        <p:spPr>
          <a:xfrm rot="5400000">
            <a:off x="913883" y="1238114"/>
            <a:ext cx="269214" cy="907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23" name="Google Shape;210;g1346d44c302_0_4248"/>
          <p:cNvSpPr/>
          <p:nvPr/>
        </p:nvSpPr>
        <p:spPr>
          <a:xfrm>
            <a:off x="434537" y="1377260"/>
            <a:ext cx="1218827" cy="440596"/>
          </a:xfrm>
          <a:prstGeom prst="roundRect">
            <a:avLst>
              <a:gd name="adj" fmla="val 16667"/>
            </a:avLst>
          </a:prstGeom>
          <a:solidFill>
            <a:srgbClr val="6182D6"/>
          </a:solidFill>
          <a:ln w="9525" cap="flat" cmpd="sng">
            <a:solidFill>
              <a:schemeClr val="accen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메인페이지</a:t>
            </a:r>
            <a:endParaRPr sz="1100" b="0" i="0" u="none" strike="noStrike" cap="none">
              <a:solidFill>
                <a:schemeClr val="dk2"/>
              </a:solidFill>
              <a:latin typeface="+mn-ea"/>
              <a:cs typeface="굴림"/>
              <a:sym typeface="굴림"/>
            </a:endParaRPr>
          </a:p>
        </p:txBody>
      </p:sp>
      <p:sp>
        <p:nvSpPr>
          <p:cNvPr id="24" name="Google Shape;209;g1346d44c302_0_4248"/>
          <p:cNvSpPr/>
          <p:nvPr/>
        </p:nvSpPr>
        <p:spPr>
          <a:xfrm>
            <a:off x="463252" y="616161"/>
            <a:ext cx="1179554" cy="491884"/>
          </a:xfrm>
          <a:prstGeom prst="roundRect">
            <a:avLst>
              <a:gd name="adj" fmla="val 16667"/>
            </a:avLst>
          </a:prstGeom>
          <a:solidFill>
            <a:srgbClr val="203A7B"/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400" b="0" i="0" u="none" strike="noStrike" cap="none">
                <a:solidFill>
                  <a:schemeClr val="bg1"/>
                </a:solidFill>
                <a:latin typeface="+mn-ea"/>
                <a:cs typeface="굴림"/>
                <a:sym typeface="굴림"/>
              </a:rPr>
              <a:t>지켜</a:t>
            </a:r>
            <a:r>
              <a:rPr lang="en-US" altLang="ko-KR" sz="1400" b="0" i="0" u="none" strike="noStrike" cap="none">
                <a:solidFill>
                  <a:schemeClr val="bg1"/>
                </a:solidFill>
                <a:latin typeface="+mn-ea"/>
                <a:cs typeface="굴림"/>
                <a:sym typeface="굴림"/>
              </a:rPr>
              <a:t>Dream</a:t>
            </a:r>
          </a:p>
        </p:txBody>
      </p:sp>
      <p:sp>
        <p:nvSpPr>
          <p:cNvPr id="25" name="Google Shape;134;g1346d44c302_0_5046"/>
          <p:cNvSpPr/>
          <p:nvPr/>
        </p:nvSpPr>
        <p:spPr>
          <a:xfrm>
            <a:off x="1879220" y="1659633"/>
            <a:ext cx="1080000" cy="286992"/>
          </a:xfrm>
          <a:prstGeom prst="roundRect">
            <a:avLst>
              <a:gd name="adj" fmla="val 16667"/>
            </a:avLst>
          </a:prstGeom>
          <a:solidFill>
            <a:srgbClr val="A0B4E6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카테고리</a:t>
            </a:r>
            <a:endParaRPr lang="en-US" altLang="ko-KR" sz="1100" b="0" i="0" u="none" strike="noStrike" cap="none">
              <a:solidFill>
                <a:schemeClr val="dk2"/>
              </a:solidFill>
              <a:latin typeface="KoPubWorld돋움체_Pro Medium"/>
              <a:ea typeface="KoPubWorld돋움체_Pro Medium"/>
              <a:cs typeface="굴림"/>
              <a:sym typeface="굴림"/>
            </a:endParaRPr>
          </a:p>
        </p:txBody>
      </p:sp>
      <p:cxnSp>
        <p:nvCxnSpPr>
          <p:cNvPr id="35" name="Google Shape;147;g1346d44c302_0_5046"/>
          <p:cNvCxnSpPr/>
          <p:nvPr/>
        </p:nvCxnSpPr>
        <p:spPr>
          <a:xfrm>
            <a:off x="2946758" y="1808700"/>
            <a:ext cx="289199" cy="600"/>
          </a:xfrm>
          <a:prstGeom prst="bentConnector3">
            <a:avLst>
              <a:gd name="adj1" fmla="val 50005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72" name="Google Shape;147;g1346d44c302_0_5046"/>
          <p:cNvCxnSpPr>
            <a:endCxn id="25" idx="1"/>
          </p:cNvCxnSpPr>
          <p:nvPr/>
        </p:nvCxnSpPr>
        <p:spPr>
          <a:xfrm flipV="1">
            <a:off x="1728736" y="1803129"/>
            <a:ext cx="150484" cy="6803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11" name="Google Shape;147;g1346d44c302_0_5046"/>
          <p:cNvCxnSpPr/>
          <p:nvPr/>
        </p:nvCxnSpPr>
        <p:spPr>
          <a:xfrm>
            <a:off x="1728736" y="2310480"/>
            <a:ext cx="15749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12" name="Google Shape;147;g1346d44c302_0_5046"/>
          <p:cNvCxnSpPr/>
          <p:nvPr/>
        </p:nvCxnSpPr>
        <p:spPr>
          <a:xfrm>
            <a:off x="1730132" y="1425718"/>
            <a:ext cx="1560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71" name="Google Shape;115;g1346d44c302_0_5046"/>
          <p:cNvSpPr/>
          <p:nvPr/>
        </p:nvSpPr>
        <p:spPr>
          <a:xfrm>
            <a:off x="5219986" y="1570884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관련사이트</a:t>
            </a:r>
          </a:p>
        </p:txBody>
      </p:sp>
      <p:cxnSp>
        <p:nvCxnSpPr>
          <p:cNvPr id="176" name="선 175"/>
          <p:cNvCxnSpPr/>
          <p:nvPr/>
        </p:nvCxnSpPr>
        <p:spPr>
          <a:xfrm rot="16200000" flipH="1">
            <a:off x="1266263" y="1843367"/>
            <a:ext cx="9188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양방향 화살표 176"/>
          <p:cNvCxnSpPr>
            <a:endCxn id="13" idx="2"/>
          </p:cNvCxnSpPr>
          <p:nvPr/>
        </p:nvCxnSpPr>
        <p:spPr>
          <a:xfrm flipV="1">
            <a:off x="2958353" y="1063380"/>
            <a:ext cx="1020360" cy="376576"/>
          </a:xfrm>
          <a:prstGeom prst="bentConnector2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Google Shape;115;g1346d44c302_0_5046"/>
          <p:cNvSpPr/>
          <p:nvPr/>
        </p:nvSpPr>
        <p:spPr>
          <a:xfrm>
            <a:off x="5224758" y="5848984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홈으로가기</a:t>
            </a:r>
          </a:p>
        </p:txBody>
      </p:sp>
      <p:sp>
        <p:nvSpPr>
          <p:cNvPr id="95" name="Google Shape;108;g1346d44c302_0_5046"/>
          <p:cNvSpPr/>
          <p:nvPr/>
        </p:nvSpPr>
        <p:spPr>
          <a:xfrm>
            <a:off x="7342118" y="3806547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여성안심지킴이집</a:t>
            </a:r>
          </a:p>
        </p:txBody>
      </p:sp>
      <p:sp>
        <p:nvSpPr>
          <p:cNvPr id="173" name="Google Shape;115;g1346d44c302_0_5046"/>
          <p:cNvSpPr/>
          <p:nvPr/>
        </p:nvSpPr>
        <p:spPr>
          <a:xfrm>
            <a:off x="5216984" y="2700446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개인정보수정</a:t>
            </a:r>
          </a:p>
        </p:txBody>
      </p:sp>
      <p:cxnSp>
        <p:nvCxnSpPr>
          <p:cNvPr id="174" name="Google Shape;147;g1346d44c302_0_5046"/>
          <p:cNvCxnSpPr>
            <a:endCxn id="183" idx="1"/>
          </p:cNvCxnSpPr>
          <p:nvPr/>
        </p:nvCxnSpPr>
        <p:spPr>
          <a:xfrm rot="16200000" flipH="1">
            <a:off x="2586674" y="3459601"/>
            <a:ext cx="4558627" cy="731148"/>
          </a:xfrm>
          <a:prstGeom prst="bentConnector2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78" name="화살표 177"/>
          <p:cNvCxnSpPr/>
          <p:nvPr/>
        </p:nvCxnSpPr>
        <p:spPr>
          <a:xfrm>
            <a:off x="4483554" y="2924685"/>
            <a:ext cx="744140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화살표 178"/>
          <p:cNvCxnSpPr/>
          <p:nvPr/>
        </p:nvCxnSpPr>
        <p:spPr>
          <a:xfrm flipV="1">
            <a:off x="4471648" y="3960529"/>
            <a:ext cx="726280" cy="5953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Google Shape;115;g1346d44c302_0_5046"/>
          <p:cNvSpPr/>
          <p:nvPr/>
        </p:nvSpPr>
        <p:spPr>
          <a:xfrm>
            <a:off x="5208649" y="3692237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/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 교육</a:t>
            </a:r>
          </a:p>
        </p:txBody>
      </p:sp>
      <p:cxnSp>
        <p:nvCxnSpPr>
          <p:cNvPr id="184" name="화살표 183"/>
          <p:cNvCxnSpPr>
            <a:cxnSpLocks/>
            <a:endCxn id="185" idx="1"/>
          </p:cNvCxnSpPr>
          <p:nvPr/>
        </p:nvCxnSpPr>
        <p:spPr>
          <a:xfrm>
            <a:off x="4506493" y="5147857"/>
            <a:ext cx="700092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Google Shape;115;g1346d44c302_0_5046"/>
          <p:cNvSpPr/>
          <p:nvPr/>
        </p:nvSpPr>
        <p:spPr>
          <a:xfrm>
            <a:off x="5206585" y="4905960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게시판</a:t>
            </a:r>
          </a:p>
        </p:txBody>
      </p:sp>
      <p:sp>
        <p:nvSpPr>
          <p:cNvPr id="189" name="Google Shape;108;g1346d44c302_0_5046"/>
          <p:cNvSpPr/>
          <p:nvPr/>
        </p:nvSpPr>
        <p:spPr>
          <a:xfrm>
            <a:off x="7351645" y="4226010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아동안심지킴이집</a:t>
            </a:r>
          </a:p>
        </p:txBody>
      </p:sp>
      <p:cxnSp>
        <p:nvCxnSpPr>
          <p:cNvPr id="190" name="꺾인 연결선 189"/>
          <p:cNvCxnSpPr>
            <a:stCxn id="180" idx="3"/>
            <a:endCxn id="189" idx="1"/>
          </p:cNvCxnSpPr>
          <p:nvPr/>
        </p:nvCxnSpPr>
        <p:spPr>
          <a:xfrm>
            <a:off x="6453172" y="3934135"/>
            <a:ext cx="898473" cy="418175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화살표 190"/>
          <p:cNvCxnSpPr>
            <a:endCxn id="95" idx="1"/>
          </p:cNvCxnSpPr>
          <p:nvPr/>
        </p:nvCxnSpPr>
        <p:spPr>
          <a:xfrm flipV="1">
            <a:off x="6902903" y="3932846"/>
            <a:ext cx="439215" cy="615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Google Shape;108;g1346d44c302_0_5046"/>
          <p:cNvSpPr/>
          <p:nvPr/>
        </p:nvSpPr>
        <p:spPr>
          <a:xfrm>
            <a:off x="9056338" y="3811632"/>
            <a:ext cx="1379356" cy="230909"/>
          </a:xfrm>
          <a:prstGeom prst="roundRect">
            <a:avLst>
              <a:gd name="adj" fmla="val 16667"/>
            </a:avLst>
          </a:prstGeom>
          <a:solidFill>
            <a:srgbClr val="ECF1F8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/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 교육</a:t>
            </a:r>
          </a:p>
        </p:txBody>
      </p:sp>
      <p:sp>
        <p:nvSpPr>
          <p:cNvPr id="195" name="Google Shape;108;g1346d44c302_0_5046"/>
          <p:cNvSpPr/>
          <p:nvPr/>
        </p:nvSpPr>
        <p:spPr>
          <a:xfrm>
            <a:off x="9057408" y="4226010"/>
            <a:ext cx="1378286" cy="220744"/>
          </a:xfrm>
          <a:prstGeom prst="roundRect">
            <a:avLst>
              <a:gd name="adj" fmla="val 16667"/>
            </a:avLst>
          </a:prstGeom>
          <a:solidFill>
            <a:srgbClr val="ECF1F8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/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 교육</a:t>
            </a:r>
          </a:p>
        </p:txBody>
      </p:sp>
      <p:cxnSp>
        <p:nvCxnSpPr>
          <p:cNvPr id="198" name="화살표 197"/>
          <p:cNvCxnSpPr>
            <a:cxnSpLocks/>
            <a:stCxn id="95" idx="3"/>
            <a:endCxn id="192" idx="1"/>
          </p:cNvCxnSpPr>
          <p:nvPr/>
        </p:nvCxnSpPr>
        <p:spPr>
          <a:xfrm flipV="1">
            <a:off x="8639051" y="3927087"/>
            <a:ext cx="417287" cy="576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Google Shape;115;g1346d44c302_0_5046"/>
          <p:cNvSpPr/>
          <p:nvPr/>
        </p:nvSpPr>
        <p:spPr>
          <a:xfrm>
            <a:off x="7304028" y="2803916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E2F0D9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회원 탈퇴</a:t>
            </a:r>
          </a:p>
        </p:txBody>
      </p:sp>
      <p:sp>
        <p:nvSpPr>
          <p:cNvPr id="202" name="Google Shape;115;g1346d44c302_0_5046"/>
          <p:cNvSpPr/>
          <p:nvPr/>
        </p:nvSpPr>
        <p:spPr>
          <a:xfrm>
            <a:off x="7320357" y="3190007"/>
            <a:ext cx="1372554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변경하기</a:t>
            </a:r>
          </a:p>
        </p:txBody>
      </p:sp>
      <p:cxnSp>
        <p:nvCxnSpPr>
          <p:cNvPr id="203" name="꺾인 연결선 202"/>
          <p:cNvCxnSpPr>
            <a:stCxn id="173" idx="3"/>
            <a:endCxn id="202" idx="1"/>
          </p:cNvCxnSpPr>
          <p:nvPr/>
        </p:nvCxnSpPr>
        <p:spPr>
          <a:xfrm>
            <a:off x="6461507" y="2942344"/>
            <a:ext cx="858850" cy="373963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화살표 203"/>
          <p:cNvCxnSpPr>
            <a:endCxn id="201" idx="1"/>
          </p:cNvCxnSpPr>
          <p:nvPr/>
        </p:nvCxnSpPr>
        <p:spPr>
          <a:xfrm flipV="1">
            <a:off x="6735535" y="2930216"/>
            <a:ext cx="568493" cy="1573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 205"/>
          <p:cNvCxnSpPr>
            <a:cxnSpLocks/>
            <a:stCxn id="185" idx="3"/>
            <a:endCxn id="207" idx="1"/>
          </p:cNvCxnSpPr>
          <p:nvPr/>
        </p:nvCxnSpPr>
        <p:spPr>
          <a:xfrm flipV="1">
            <a:off x="6451108" y="4768712"/>
            <a:ext cx="878753" cy="379145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Google Shape;108;g1346d44c302_0_5046"/>
          <p:cNvSpPr/>
          <p:nvPr/>
        </p:nvSpPr>
        <p:spPr>
          <a:xfrm>
            <a:off x="7329861" y="4642412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</a:p>
        </p:txBody>
      </p:sp>
      <p:sp>
        <p:nvSpPr>
          <p:cNvPr id="208" name="Google Shape;108;g1346d44c302_0_5046"/>
          <p:cNvSpPr/>
          <p:nvPr/>
        </p:nvSpPr>
        <p:spPr>
          <a:xfrm>
            <a:off x="7324782" y="5023412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</a:t>
            </a:r>
          </a:p>
        </p:txBody>
      </p:sp>
      <p:sp>
        <p:nvSpPr>
          <p:cNvPr id="209" name="Google Shape;108;g1346d44c302_0_5046"/>
          <p:cNvSpPr/>
          <p:nvPr/>
        </p:nvSpPr>
        <p:spPr>
          <a:xfrm>
            <a:off x="7322333" y="5407133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관리자 공지</a:t>
            </a:r>
          </a:p>
        </p:txBody>
      </p:sp>
      <p:cxnSp>
        <p:nvCxnSpPr>
          <p:cNvPr id="210" name="꺾인 연결선 209"/>
          <p:cNvCxnSpPr>
            <a:cxnSpLocks/>
            <a:stCxn id="185" idx="3"/>
            <a:endCxn id="209" idx="1"/>
          </p:cNvCxnSpPr>
          <p:nvPr/>
        </p:nvCxnSpPr>
        <p:spPr>
          <a:xfrm>
            <a:off x="6451108" y="5147857"/>
            <a:ext cx="871225" cy="38557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cxnSp>
        <p:nvCxnSpPr>
          <p:cNvPr id="211" name="화살표 210"/>
          <p:cNvCxnSpPr>
            <a:cxnSpLocks/>
            <a:stCxn id="185" idx="3"/>
            <a:endCxn id="208" idx="1"/>
          </p:cNvCxnSpPr>
          <p:nvPr/>
        </p:nvCxnSpPr>
        <p:spPr>
          <a:xfrm>
            <a:off x="6451108" y="5147857"/>
            <a:ext cx="873674" cy="1855"/>
          </a:xfrm>
          <a:prstGeom prst="straightConnector1">
            <a:avLst/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cxnSp>
        <p:nvCxnSpPr>
          <p:cNvPr id="212" name="Google Shape;147;g1346d44c302_0_5046"/>
          <p:cNvCxnSpPr>
            <a:stCxn id="14" idx="3"/>
            <a:endCxn id="171" idx="1"/>
          </p:cNvCxnSpPr>
          <p:nvPr/>
        </p:nvCxnSpPr>
        <p:spPr>
          <a:xfrm>
            <a:off x="4339982" y="1810271"/>
            <a:ext cx="880004" cy="251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214" name="꺾인 연결선 213"/>
          <p:cNvCxnSpPr>
            <a:stCxn id="171" idx="3"/>
            <a:endCxn id="220" idx="1"/>
          </p:cNvCxnSpPr>
          <p:nvPr/>
        </p:nvCxnSpPr>
        <p:spPr>
          <a:xfrm flipV="1">
            <a:off x="6464509" y="1443862"/>
            <a:ext cx="837795" cy="368919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Google Shape;115;g1346d44c302_0_5046"/>
          <p:cNvSpPr/>
          <p:nvPr/>
        </p:nvSpPr>
        <p:spPr>
          <a:xfrm>
            <a:off x="7304028" y="2803916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회원 탈퇴</a:t>
            </a:r>
          </a:p>
        </p:txBody>
      </p:sp>
      <p:sp>
        <p:nvSpPr>
          <p:cNvPr id="217" name="Google Shape;115;g1346d44c302_0_5046"/>
          <p:cNvSpPr/>
          <p:nvPr/>
        </p:nvSpPr>
        <p:spPr>
          <a:xfrm>
            <a:off x="7299583" y="1682233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안심귀가 신청</a:t>
            </a:r>
          </a:p>
        </p:txBody>
      </p:sp>
      <p:sp>
        <p:nvSpPr>
          <p:cNvPr id="218" name="Google Shape;115;g1346d44c302_0_5046"/>
          <p:cNvSpPr/>
          <p:nvPr/>
        </p:nvSpPr>
        <p:spPr>
          <a:xfrm>
            <a:off x="7302304" y="2099973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지킴이집 등록</a:t>
            </a:r>
          </a:p>
        </p:txBody>
      </p:sp>
      <p:sp>
        <p:nvSpPr>
          <p:cNvPr id="220" name="Google Shape;115;g1346d44c302_0_5046"/>
          <p:cNvSpPr/>
          <p:nvPr/>
        </p:nvSpPr>
        <p:spPr>
          <a:xfrm>
            <a:off x="7302304" y="1317562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순찰지역등록신청</a:t>
            </a:r>
          </a:p>
        </p:txBody>
      </p:sp>
      <p:cxnSp>
        <p:nvCxnSpPr>
          <p:cNvPr id="221" name="꺾인 연결선 220"/>
          <p:cNvCxnSpPr>
            <a:stCxn id="171" idx="3"/>
            <a:endCxn id="217" idx="1"/>
          </p:cNvCxnSpPr>
          <p:nvPr/>
        </p:nvCxnSpPr>
        <p:spPr>
          <a:xfrm flipV="1">
            <a:off x="6464509" y="1808533"/>
            <a:ext cx="835074" cy="424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cxnSp>
        <p:nvCxnSpPr>
          <p:cNvPr id="222" name="꺾인 연결선 221"/>
          <p:cNvCxnSpPr>
            <a:stCxn id="171" idx="3"/>
            <a:endCxn id="218" idx="1"/>
          </p:cNvCxnSpPr>
          <p:nvPr/>
        </p:nvCxnSpPr>
        <p:spPr>
          <a:xfrm>
            <a:off x="6464509" y="1812781"/>
            <a:ext cx="837795" cy="41349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sp>
        <p:nvSpPr>
          <p:cNvPr id="232" name="Google Shape;134;g1346d44c302_0_5046"/>
          <p:cNvSpPr/>
          <p:nvPr/>
        </p:nvSpPr>
        <p:spPr>
          <a:xfrm>
            <a:off x="1888745" y="2179426"/>
            <a:ext cx="1080000" cy="286992"/>
          </a:xfrm>
          <a:prstGeom prst="roundRect">
            <a:avLst>
              <a:gd name="adj" fmla="val 16667"/>
            </a:avLst>
          </a:prstGeom>
          <a:solidFill>
            <a:srgbClr val="A0B4E6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Test</a:t>
            </a:r>
          </a:p>
        </p:txBody>
      </p:sp>
      <p:cxnSp>
        <p:nvCxnSpPr>
          <p:cNvPr id="233" name="화살표 232"/>
          <p:cNvCxnSpPr/>
          <p:nvPr/>
        </p:nvCxnSpPr>
        <p:spPr>
          <a:xfrm>
            <a:off x="8639051" y="4352310"/>
            <a:ext cx="417286" cy="10165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83661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87" y="2248263"/>
            <a:ext cx="6779813" cy="160616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dirty="0"/>
              <a:t>카테고리 </a:t>
            </a:r>
            <a:r>
              <a:rPr lang="en-US" altLang="ko-KR" sz="4400" dirty="0"/>
              <a:t>(</a:t>
            </a:r>
            <a:r>
              <a:rPr lang="ko-KR" altLang="en-US" sz="4400" dirty="0"/>
              <a:t>게시판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78CB5-8F9A-564A-2522-A4E917E9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029" y="1562479"/>
            <a:ext cx="4371155" cy="3649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0C984-3061-9CA3-B378-3857BF103979}"/>
              </a:ext>
            </a:extLst>
          </p:cNvPr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747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497233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</a:t>
                      </a:r>
                      <a:r>
                        <a:rPr lang="ko-KR" altLang="en-US" sz="1200" dirty="0"/>
                        <a:t>배너 터치 시 지킴이집 사용후기 글 목록 전체보기 창으로 이동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4-4-2: </a:t>
                      </a:r>
                      <a:r>
                        <a:rPr lang="ko-KR" altLang="en-US" sz="1200" dirty="0"/>
                        <a:t>배너 터치 시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위험지역 공유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글 목록 전체보기 창으로 이동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해당 창과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지킴이집 사용 후기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창의 디자인과 기능은 같으나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창은 사진을 </a:t>
                      </a:r>
                      <a:r>
                        <a:rPr lang="ko-KR" altLang="en-US" sz="1200" dirty="0" err="1"/>
                        <a:t>업로드시킬</a:t>
                      </a:r>
                      <a:r>
                        <a:rPr lang="ko-KR" altLang="en-US" sz="1200" dirty="0"/>
                        <a:t> 수 있는 기능이 포함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/>
                        <a:t>게시판 글 전체보기 창</a:t>
                      </a:r>
                      <a:r>
                        <a:rPr lang="en-US" altLang="ko-KR" sz="1200" dirty="0"/>
                        <a:t>.(</a:t>
                      </a:r>
                      <a:r>
                        <a:rPr lang="ko-KR" altLang="en-US" sz="1200" dirty="0"/>
                        <a:t>글 제목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작성일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4-4-4: </a:t>
                      </a:r>
                      <a:r>
                        <a:rPr lang="ko-KR" altLang="en-US" sz="1200" dirty="0"/>
                        <a:t>글 제목 터치 시 해당 후기 글에 들어갈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4-4-5: </a:t>
                      </a:r>
                      <a:r>
                        <a:rPr lang="ko-KR" altLang="en-US" sz="1200" dirty="0"/>
                        <a:t>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글 쓰는 창으로 이동한다</a:t>
                      </a:r>
                      <a:r>
                        <a:rPr lang="en-US" altLang="ko-KR" sz="1200" dirty="0"/>
                        <a:t>(p.</a:t>
                      </a:r>
                      <a:r>
                        <a:rPr lang="ko-KR" altLang="en-US" sz="1200" dirty="0"/>
                        <a:t>글쓰기페이지번호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4-4-6: </a:t>
                      </a:r>
                      <a:r>
                        <a:rPr lang="ko-KR" altLang="en-US" sz="1200" dirty="0"/>
                        <a:t>앱을 사용하는 사용자들 위주의 게시판이며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버튼을 터치 시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지킴이집 사용 후기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및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위험 지역 공유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두 개의 배너를 선택할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943A9E-7E09-F73A-FE31-B7B3F6ED30A4}"/>
              </a:ext>
            </a:extLst>
          </p:cNvPr>
          <p:cNvGrpSpPr/>
          <p:nvPr/>
        </p:nvGrpSpPr>
        <p:grpSpPr>
          <a:xfrm>
            <a:off x="2830670" y="1467096"/>
            <a:ext cx="3022037" cy="4476504"/>
            <a:chOff x="2830670" y="1467096"/>
            <a:chExt cx="3022037" cy="44765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55DE91-40EE-5DBD-99E4-CB8A918E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4036" y="1467096"/>
              <a:ext cx="2233363" cy="4476504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0FBBBE6-3A9F-7C5E-6C69-DD358812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567" y="2076643"/>
              <a:ext cx="1950473" cy="328688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D1115A-6A09-5E6A-843F-A401D05BB689}"/>
                </a:ext>
              </a:extLst>
            </p:cNvPr>
            <p:cNvSpPr>
              <a:spLocks/>
            </p:cNvSpPr>
            <p:nvPr/>
          </p:nvSpPr>
          <p:spPr>
            <a:xfrm>
              <a:off x="3486011" y="3348219"/>
              <a:ext cx="1600812" cy="16747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42048C6-6A3E-1B51-370A-76F6BAC97BA4}"/>
                </a:ext>
              </a:extLst>
            </p:cNvPr>
            <p:cNvSpPr>
              <a:spLocks/>
            </p:cNvSpPr>
            <p:nvPr/>
          </p:nvSpPr>
          <p:spPr>
            <a:xfrm>
              <a:off x="3462466" y="5132738"/>
              <a:ext cx="358964" cy="1626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4EF74-6140-FC80-1859-22112864BE8B}"/>
                </a:ext>
              </a:extLst>
            </p:cNvPr>
            <p:cNvSpPr txBox="1">
              <a:spLocks/>
            </p:cNvSpPr>
            <p:nvPr/>
          </p:nvSpPr>
          <p:spPr>
            <a:xfrm>
              <a:off x="2995294" y="2569990"/>
              <a:ext cx="594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A8A867-DE92-FFD1-A0EE-2FE8D06A40FD}"/>
                </a:ext>
              </a:extLst>
            </p:cNvPr>
            <p:cNvSpPr txBox="1">
              <a:spLocks/>
            </p:cNvSpPr>
            <p:nvPr/>
          </p:nvSpPr>
          <p:spPr>
            <a:xfrm>
              <a:off x="4963527" y="2557682"/>
              <a:ext cx="6498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BB79992-D956-A235-2DCD-93904B8D1DEB}"/>
                </a:ext>
              </a:extLst>
            </p:cNvPr>
            <p:cNvSpPr>
              <a:spLocks/>
            </p:cNvSpPr>
            <p:nvPr/>
          </p:nvSpPr>
          <p:spPr>
            <a:xfrm>
              <a:off x="3406140" y="2898090"/>
              <a:ext cx="1775460" cy="21007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B8620E-C739-3581-B833-654455DE77EB}"/>
                </a:ext>
              </a:extLst>
            </p:cNvPr>
            <p:cNvSpPr>
              <a:spLocks/>
            </p:cNvSpPr>
            <p:nvPr/>
          </p:nvSpPr>
          <p:spPr>
            <a:xfrm>
              <a:off x="4440145" y="2671518"/>
              <a:ext cx="555397" cy="13496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CBF4-A6A9-065D-E1C7-FDD9758ADD80}"/>
                </a:ext>
              </a:extLst>
            </p:cNvPr>
            <p:cNvSpPr>
              <a:spLocks/>
            </p:cNvSpPr>
            <p:nvPr/>
          </p:nvSpPr>
          <p:spPr>
            <a:xfrm>
              <a:off x="3523565" y="2671518"/>
              <a:ext cx="688040" cy="13496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2DB13F-B167-E608-B54D-561C7AB22FCF}"/>
                </a:ext>
              </a:extLst>
            </p:cNvPr>
            <p:cNvSpPr txBox="1">
              <a:spLocks/>
            </p:cNvSpPr>
            <p:nvPr/>
          </p:nvSpPr>
          <p:spPr>
            <a:xfrm>
              <a:off x="2830670" y="2902778"/>
              <a:ext cx="664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13F764-F3B3-D20D-49CE-D6783FC9CB30}"/>
                </a:ext>
              </a:extLst>
            </p:cNvPr>
            <p:cNvSpPr txBox="1">
              <a:spLocks/>
            </p:cNvSpPr>
            <p:nvPr/>
          </p:nvSpPr>
          <p:spPr>
            <a:xfrm>
              <a:off x="3589674" y="3094762"/>
              <a:ext cx="664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077DAE-93A1-5DAF-6EDE-DE857E807C95}"/>
                </a:ext>
              </a:extLst>
            </p:cNvPr>
            <p:cNvSpPr txBox="1">
              <a:spLocks/>
            </p:cNvSpPr>
            <p:nvPr/>
          </p:nvSpPr>
          <p:spPr>
            <a:xfrm>
              <a:off x="3756458" y="4983634"/>
              <a:ext cx="6126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1980FC-C338-5F5D-2601-D328AFE74F12}"/>
                </a:ext>
              </a:extLst>
            </p:cNvPr>
            <p:cNvSpPr>
              <a:spLocks/>
            </p:cNvSpPr>
            <p:nvPr/>
          </p:nvSpPr>
          <p:spPr>
            <a:xfrm>
              <a:off x="4541520" y="2934884"/>
              <a:ext cx="585476" cy="21217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B48F8-9E14-2AA1-E1E5-57549DFA2DFF}"/>
                </a:ext>
              </a:extLst>
            </p:cNvPr>
            <p:cNvSpPr txBox="1">
              <a:spLocks/>
            </p:cNvSpPr>
            <p:nvPr/>
          </p:nvSpPr>
          <p:spPr>
            <a:xfrm>
              <a:off x="5181600" y="2870061"/>
              <a:ext cx="67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4DEE363-49F3-0F1A-809A-36421D56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333" y="2076643"/>
              <a:ext cx="295126" cy="29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51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89385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운영자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'</a:t>
                      </a:r>
                      <a:r>
                        <a:rPr lang="ko-KR" altLang="en-US" sz="1200" dirty="0"/>
                        <a:t>운영자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'</a:t>
                      </a:r>
                      <a:r>
                        <a:rPr lang="ko-KR" altLang="en-US" sz="1200" dirty="0"/>
                        <a:t>지킴이집 업주 자유게시판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창으로 이동한다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4-4--2: </a:t>
                      </a:r>
                      <a:r>
                        <a:rPr lang="ko-KR" altLang="en-US" sz="1200" dirty="0"/>
                        <a:t>지킴이집을 운영하는 업주들의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정보 공유 글 목록 전체보기 창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/>
                        <a:t>작성일에 따라 정렬된 게시판 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글 제목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작성일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4-4-4: </a:t>
                      </a:r>
                      <a:r>
                        <a:rPr lang="ko-KR" altLang="en-US" sz="1200" dirty="0"/>
                        <a:t>업주들의 지킴이집 수호 활동 경험 및 주의사항에 대해 공유할 수 있는 글쓰기 페이지로 이동한다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62A68A-EAB2-D2E5-17F1-8BC994EDEF9C}"/>
              </a:ext>
            </a:extLst>
          </p:cNvPr>
          <p:cNvGrpSpPr/>
          <p:nvPr/>
        </p:nvGrpSpPr>
        <p:grpSpPr>
          <a:xfrm>
            <a:off x="3177820" y="1472594"/>
            <a:ext cx="2524340" cy="4427463"/>
            <a:chOff x="3177820" y="1472594"/>
            <a:chExt cx="2524340" cy="442746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C782EA-F698-63E7-023C-ED225561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7820" y="1472594"/>
              <a:ext cx="2243269" cy="4427463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8FD7E32-E24D-F1C0-6283-B31E6BDB3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079" y="2095305"/>
              <a:ext cx="1929341" cy="32402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9FDBAB-0F6B-6D6E-323C-48762772DCFE}"/>
                </a:ext>
              </a:extLst>
            </p:cNvPr>
            <p:cNvSpPr txBox="1">
              <a:spLocks/>
            </p:cNvSpPr>
            <p:nvPr/>
          </p:nvSpPr>
          <p:spPr>
            <a:xfrm>
              <a:off x="3309712" y="2331188"/>
              <a:ext cx="581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CF4A7-B3FF-3E01-71A1-5791E08BF289}"/>
                </a:ext>
              </a:extLst>
            </p:cNvPr>
            <p:cNvSpPr txBox="1">
              <a:spLocks/>
            </p:cNvSpPr>
            <p:nvPr/>
          </p:nvSpPr>
          <p:spPr>
            <a:xfrm>
              <a:off x="4143913" y="3089847"/>
              <a:ext cx="682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2AE3DC-8B74-CA3B-DD6A-CEBDB1534EA9}"/>
                </a:ext>
              </a:extLst>
            </p:cNvPr>
            <p:cNvSpPr>
              <a:spLocks/>
            </p:cNvSpPr>
            <p:nvPr/>
          </p:nvSpPr>
          <p:spPr>
            <a:xfrm>
              <a:off x="3336079" y="2605008"/>
              <a:ext cx="1905186" cy="245798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623A6C9-BE76-8381-C83E-BA29C7B1E62D}"/>
                </a:ext>
              </a:extLst>
            </p:cNvPr>
            <p:cNvSpPr>
              <a:spLocks/>
            </p:cNvSpPr>
            <p:nvPr/>
          </p:nvSpPr>
          <p:spPr>
            <a:xfrm>
              <a:off x="4064341" y="5103303"/>
              <a:ext cx="410970" cy="1828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E832B-4BE0-228D-FDE8-115AA877CB46}"/>
                </a:ext>
              </a:extLst>
            </p:cNvPr>
            <p:cNvSpPr txBox="1">
              <a:spLocks/>
            </p:cNvSpPr>
            <p:nvPr/>
          </p:nvSpPr>
          <p:spPr>
            <a:xfrm>
              <a:off x="4005266" y="5271699"/>
              <a:ext cx="599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1AA4A5-283D-975C-1467-66DC915DF996}"/>
                </a:ext>
              </a:extLst>
            </p:cNvPr>
            <p:cNvSpPr>
              <a:spLocks/>
            </p:cNvSpPr>
            <p:nvPr/>
          </p:nvSpPr>
          <p:spPr>
            <a:xfrm>
              <a:off x="3484083" y="3355573"/>
              <a:ext cx="1609177" cy="1296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65D2C2-E0A4-4D6C-F4A0-44EE72D878D5}"/>
                </a:ext>
              </a:extLst>
            </p:cNvPr>
            <p:cNvSpPr txBox="1">
              <a:spLocks/>
            </p:cNvSpPr>
            <p:nvPr/>
          </p:nvSpPr>
          <p:spPr>
            <a:xfrm>
              <a:off x="5089696" y="2873357"/>
              <a:ext cx="612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EA28218-CDE8-AD71-B2A5-7240E0186037}"/>
                </a:ext>
              </a:extLst>
            </p:cNvPr>
            <p:cNvSpPr>
              <a:spLocks/>
            </p:cNvSpPr>
            <p:nvPr/>
          </p:nvSpPr>
          <p:spPr>
            <a:xfrm>
              <a:off x="4525190" y="2938798"/>
              <a:ext cx="612466" cy="21155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27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238474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관리자 공지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＇</a:t>
                      </a:r>
                      <a:r>
                        <a:rPr lang="ko-KR" altLang="en-US" sz="1200" dirty="0"/>
                        <a:t>관리자 공지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＇</a:t>
                      </a:r>
                      <a:r>
                        <a:rPr lang="ko-KR" altLang="en-US" sz="1200" dirty="0"/>
                        <a:t>모범 지킴이집 시설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'</a:t>
                      </a:r>
                      <a:r>
                        <a:rPr lang="ko-KR" altLang="en-US" sz="1200" dirty="0"/>
                        <a:t>이벤트 공지</a:t>
                      </a:r>
                      <a:r>
                        <a:rPr lang="en-US" altLang="ko-KR" sz="1200" dirty="0"/>
                        <a:t>＇</a:t>
                      </a:r>
                      <a:r>
                        <a:rPr lang="ko-KR" altLang="en-US" sz="1200" dirty="0"/>
                        <a:t>배너를 볼 수 있는 창으로 이동한다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4-4-2: </a:t>
                      </a:r>
                      <a:r>
                        <a:rPr lang="ko-KR" altLang="en-US" sz="1200" dirty="0"/>
                        <a:t>지킴이집을 운영하는 업주들 중에 모범적으로 수호역할을 하여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경찰청 및 관련기관에 포상 및 표창을 받은 시설을 홍보해준다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B77C07-D0E7-65F3-D5C2-EF952630208B}"/>
              </a:ext>
            </a:extLst>
          </p:cNvPr>
          <p:cNvGrpSpPr/>
          <p:nvPr/>
        </p:nvGrpSpPr>
        <p:grpSpPr>
          <a:xfrm>
            <a:off x="3144241" y="1459835"/>
            <a:ext cx="2212981" cy="4427463"/>
            <a:chOff x="3144241" y="1459835"/>
            <a:chExt cx="2212981" cy="44274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191A01-3AE4-7D01-27BD-F2CD6108A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4241" y="1459835"/>
              <a:ext cx="2212981" cy="442746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7AAF5DF-1043-BDA4-1C4C-8E437DE9B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521" y="2076054"/>
              <a:ext cx="1940560" cy="32495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9FDBAB-0F6B-6D6E-323C-48762772DCFE}"/>
                </a:ext>
              </a:extLst>
            </p:cNvPr>
            <p:cNvSpPr txBox="1">
              <a:spLocks/>
            </p:cNvSpPr>
            <p:nvPr/>
          </p:nvSpPr>
          <p:spPr>
            <a:xfrm>
              <a:off x="4516063" y="2293031"/>
              <a:ext cx="594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2AE3DC-8B74-CA3B-DD6A-CEBDB1534EA9}"/>
                </a:ext>
              </a:extLst>
            </p:cNvPr>
            <p:cNvSpPr>
              <a:spLocks/>
            </p:cNvSpPr>
            <p:nvPr/>
          </p:nvSpPr>
          <p:spPr>
            <a:xfrm>
              <a:off x="3300381" y="2569070"/>
              <a:ext cx="1899164" cy="24061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623A6C9-BE76-8381-C83E-BA29C7B1E62D}"/>
                </a:ext>
              </a:extLst>
            </p:cNvPr>
            <p:cNvSpPr>
              <a:spLocks/>
            </p:cNvSpPr>
            <p:nvPr/>
          </p:nvSpPr>
          <p:spPr>
            <a:xfrm>
              <a:off x="4686300" y="5097780"/>
              <a:ext cx="373380" cy="1752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E832B-4BE0-228D-FDE8-115AA877CB46}"/>
                </a:ext>
              </a:extLst>
            </p:cNvPr>
            <p:cNvSpPr txBox="1">
              <a:spLocks/>
            </p:cNvSpPr>
            <p:nvPr/>
          </p:nvSpPr>
          <p:spPr>
            <a:xfrm>
              <a:off x="4611878" y="5264513"/>
              <a:ext cx="587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781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6CA98F-F0D5-4EDB-7DCD-0420E0EA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651" y="1472594"/>
            <a:ext cx="2142067" cy="4478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CC3A8-C00E-B5A5-F8EE-697534A8D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57" y="2103120"/>
            <a:ext cx="1918943" cy="32766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649104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글쓰기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</a:t>
                      </a:r>
                      <a:r>
                        <a:rPr lang="ko-KR" altLang="en-US" sz="1200" dirty="0"/>
                        <a:t>카테고리를 만들어 어디에 글을 작성 할 것인지 선택 가능하다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4-4-2: </a:t>
                      </a:r>
                      <a:r>
                        <a:rPr lang="ko-KR" altLang="en-US" sz="1200" dirty="0"/>
                        <a:t>작성하고자 하는 제목과 내용을 작성 할 수 있는 공간 이다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/>
                        <a:t>이미지 파일을 올릴 수 있는 버튼이다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4-4-4: “</a:t>
                      </a:r>
                      <a:r>
                        <a:rPr lang="ko-KR" altLang="en-US" sz="1200" dirty="0"/>
                        <a:t>작성 취소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4-4-5: “</a:t>
                      </a:r>
                      <a:r>
                        <a:rPr lang="ko-KR" altLang="en-US" sz="1200" dirty="0"/>
                        <a:t>완료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버튼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95CF4A7-B3FF-3E01-71A1-5791E08BF289}"/>
              </a:ext>
            </a:extLst>
          </p:cNvPr>
          <p:cNvSpPr txBox="1">
            <a:spLocks/>
          </p:cNvSpPr>
          <p:nvPr/>
        </p:nvSpPr>
        <p:spPr>
          <a:xfrm>
            <a:off x="3021330" y="2679171"/>
            <a:ext cx="619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4-4-1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E832B-4BE0-228D-FDE8-115AA877CB46}"/>
              </a:ext>
            </a:extLst>
          </p:cNvPr>
          <p:cNvSpPr txBox="1">
            <a:spLocks/>
          </p:cNvSpPr>
          <p:nvPr/>
        </p:nvSpPr>
        <p:spPr>
          <a:xfrm>
            <a:off x="3150599" y="4829483"/>
            <a:ext cx="584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4-4-4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1AA4A5-283D-975C-1467-66DC915DF996}"/>
              </a:ext>
            </a:extLst>
          </p:cNvPr>
          <p:cNvSpPr>
            <a:spLocks/>
          </p:cNvSpPr>
          <p:nvPr/>
        </p:nvSpPr>
        <p:spPr>
          <a:xfrm>
            <a:off x="3561694" y="2768190"/>
            <a:ext cx="581045" cy="13249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65D2C2-E0A4-4D6C-F4A0-44EE72D878D5}"/>
              </a:ext>
            </a:extLst>
          </p:cNvPr>
          <p:cNvSpPr txBox="1">
            <a:spLocks/>
          </p:cNvSpPr>
          <p:nvPr/>
        </p:nvSpPr>
        <p:spPr>
          <a:xfrm>
            <a:off x="5059141" y="4829483"/>
            <a:ext cx="641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4-4-5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A28218-CDE8-AD71-B2A5-7240E0186037}"/>
              </a:ext>
            </a:extLst>
          </p:cNvPr>
          <p:cNvSpPr>
            <a:spLocks/>
          </p:cNvSpPr>
          <p:nvPr/>
        </p:nvSpPr>
        <p:spPr>
          <a:xfrm>
            <a:off x="4446271" y="4849498"/>
            <a:ext cx="641984" cy="21155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0199E1-9843-8C64-994E-918C1C7C9605}"/>
              </a:ext>
            </a:extLst>
          </p:cNvPr>
          <p:cNvSpPr>
            <a:spLocks/>
          </p:cNvSpPr>
          <p:nvPr/>
        </p:nvSpPr>
        <p:spPr>
          <a:xfrm>
            <a:off x="3661411" y="4851403"/>
            <a:ext cx="641984" cy="21155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51502D-0EB8-2779-DCF2-D27FEF3B23DF}"/>
              </a:ext>
            </a:extLst>
          </p:cNvPr>
          <p:cNvSpPr>
            <a:spLocks/>
          </p:cNvSpPr>
          <p:nvPr/>
        </p:nvSpPr>
        <p:spPr>
          <a:xfrm>
            <a:off x="3571854" y="2935329"/>
            <a:ext cx="1546245" cy="16120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D9635B-081A-2383-B708-0C0589262FDD}"/>
              </a:ext>
            </a:extLst>
          </p:cNvPr>
          <p:cNvSpPr>
            <a:spLocks/>
          </p:cNvSpPr>
          <p:nvPr/>
        </p:nvSpPr>
        <p:spPr>
          <a:xfrm>
            <a:off x="3571521" y="4590134"/>
            <a:ext cx="200380" cy="19124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85010-72AF-D74D-FCC7-93FA975A5DF4}"/>
              </a:ext>
            </a:extLst>
          </p:cNvPr>
          <p:cNvSpPr txBox="1">
            <a:spLocks/>
          </p:cNvSpPr>
          <p:nvPr/>
        </p:nvSpPr>
        <p:spPr>
          <a:xfrm>
            <a:off x="3735104" y="4565703"/>
            <a:ext cx="664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4-4-3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322D6B-E082-A668-A735-A8F6326574E0}"/>
              </a:ext>
            </a:extLst>
          </p:cNvPr>
          <p:cNvSpPr txBox="1">
            <a:spLocks/>
          </p:cNvSpPr>
          <p:nvPr/>
        </p:nvSpPr>
        <p:spPr>
          <a:xfrm>
            <a:off x="3048000" y="2991154"/>
            <a:ext cx="584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4-4-2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722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87" y="2248263"/>
            <a:ext cx="6779813" cy="160616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dirty="0"/>
              <a:t>카테고리 </a:t>
            </a:r>
            <a:r>
              <a:rPr lang="en-US" altLang="ko-KR" sz="4400" dirty="0"/>
              <a:t>(</a:t>
            </a:r>
            <a:r>
              <a:rPr lang="ko-KR" altLang="en-US" sz="4400" dirty="0"/>
              <a:t>관련사이트</a:t>
            </a:r>
            <a:r>
              <a:rPr lang="en-US" altLang="ko-KR" sz="4400" dirty="0"/>
              <a:t>)</a:t>
            </a:r>
            <a:endParaRPr lang="ko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78CB5-8F9A-564A-2522-A4E917E9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029" y="1562479"/>
            <a:ext cx="4371155" cy="3649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0C984-3061-9CA3-B378-3857BF103979}"/>
              </a:ext>
            </a:extLst>
          </p:cNvPr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23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054314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관련사이트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순찰지역 등록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4-5-1: </a:t>
                      </a:r>
                      <a:r>
                        <a:rPr lang="ko-KR" altLang="en-US" sz="1200" dirty="0"/>
                        <a:t>내용설명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4-5-2: </a:t>
                      </a:r>
                      <a:r>
                        <a:rPr lang="ko-KR" altLang="en-US" sz="1200" dirty="0"/>
                        <a:t>브라우저에서 관련사이트가 열림</a:t>
                      </a:r>
                      <a:r>
                        <a:rPr lang="en-US" altLang="ko-KR" sz="12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4-5-3: “</a:t>
                      </a:r>
                      <a:r>
                        <a:rPr lang="ko-KR" altLang="en-US" sz="1200" dirty="0"/>
                        <a:t>순찰지역 등록 신청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화면으로 이동하는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4-5-4: “</a:t>
                      </a:r>
                      <a:r>
                        <a:rPr lang="ko-KR" altLang="en-US" sz="1200" dirty="0"/>
                        <a:t>안심귀가 신청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화면으로 이동하는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4-5-5: “</a:t>
                      </a:r>
                      <a:r>
                        <a:rPr lang="ko-KR" altLang="en-US" sz="1200" dirty="0"/>
                        <a:t>지킴이집 등록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화면으로 이동하는 버튼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4A226241-87CB-3DDA-9D63-D10FF66AFBA8}"/>
              </a:ext>
            </a:extLst>
          </p:cNvPr>
          <p:cNvGrpSpPr/>
          <p:nvPr/>
        </p:nvGrpSpPr>
        <p:grpSpPr>
          <a:xfrm>
            <a:off x="3180936" y="1408915"/>
            <a:ext cx="2589818" cy="4478867"/>
            <a:chOff x="3180936" y="1408915"/>
            <a:chExt cx="2589818" cy="44788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51356B3-16C3-0EF5-C31D-5B74A84E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936" y="1408915"/>
              <a:ext cx="2142067" cy="4478867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26A6D269-2097-F1BB-F754-DEEA78A33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362" y="2049260"/>
              <a:ext cx="1854662" cy="329717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772CE4-8517-85AC-F827-FAA8A542D578}"/>
                </a:ext>
              </a:extLst>
            </p:cNvPr>
            <p:cNvSpPr>
              <a:spLocks/>
            </p:cNvSpPr>
            <p:nvPr/>
          </p:nvSpPr>
          <p:spPr>
            <a:xfrm>
              <a:off x="3326362" y="2550080"/>
              <a:ext cx="1854662" cy="250026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61592C-337E-E5BD-B38E-C9390463A10F}"/>
                </a:ext>
              </a:extLst>
            </p:cNvPr>
            <p:cNvSpPr txBox="1">
              <a:spLocks/>
            </p:cNvSpPr>
            <p:nvPr/>
          </p:nvSpPr>
          <p:spPr>
            <a:xfrm>
              <a:off x="3294689" y="2313842"/>
              <a:ext cx="59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4-5-1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F08C14D-1B6F-5F2F-8C89-BFC6F95F2BB8}"/>
                </a:ext>
              </a:extLst>
            </p:cNvPr>
            <p:cNvSpPr>
              <a:spLocks/>
            </p:cNvSpPr>
            <p:nvPr/>
          </p:nvSpPr>
          <p:spPr>
            <a:xfrm>
              <a:off x="4785360" y="4834128"/>
              <a:ext cx="379692" cy="2123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1765B9-FF25-ED16-8BF9-A4AF22F79A04}"/>
                </a:ext>
              </a:extLst>
            </p:cNvPr>
            <p:cNvSpPr txBox="1">
              <a:spLocks/>
            </p:cNvSpPr>
            <p:nvPr/>
          </p:nvSpPr>
          <p:spPr>
            <a:xfrm>
              <a:off x="5172354" y="4695628"/>
              <a:ext cx="59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4-5-2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6B66D3-E9E0-D2FD-5099-7975F40BA129}"/>
                </a:ext>
              </a:extLst>
            </p:cNvPr>
            <p:cNvSpPr txBox="1">
              <a:spLocks/>
            </p:cNvSpPr>
            <p:nvPr/>
          </p:nvSpPr>
          <p:spPr>
            <a:xfrm>
              <a:off x="4580084" y="5270431"/>
              <a:ext cx="59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4-5-5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628C741-37AF-B151-371C-FEC75E7E6C08}"/>
                </a:ext>
              </a:extLst>
            </p:cNvPr>
            <p:cNvSpPr>
              <a:spLocks/>
            </p:cNvSpPr>
            <p:nvPr/>
          </p:nvSpPr>
          <p:spPr>
            <a:xfrm>
              <a:off x="4004505" y="5116829"/>
              <a:ext cx="510929" cy="1723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DD9E59-FDF3-A350-115D-4C57536BC4FF}"/>
                </a:ext>
              </a:extLst>
            </p:cNvPr>
            <p:cNvSpPr>
              <a:spLocks/>
            </p:cNvSpPr>
            <p:nvPr/>
          </p:nvSpPr>
          <p:spPr>
            <a:xfrm>
              <a:off x="4622077" y="5116829"/>
              <a:ext cx="510929" cy="1723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D0A72A-5015-96CE-CCE6-2E52E445C432}"/>
                </a:ext>
              </a:extLst>
            </p:cNvPr>
            <p:cNvSpPr>
              <a:spLocks/>
            </p:cNvSpPr>
            <p:nvPr/>
          </p:nvSpPr>
          <p:spPr>
            <a:xfrm>
              <a:off x="3382160" y="5116432"/>
              <a:ext cx="510929" cy="17238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87AB6A-96BB-126C-6CA9-795C29EAD32B}"/>
                </a:ext>
              </a:extLst>
            </p:cNvPr>
            <p:cNvSpPr txBox="1">
              <a:spLocks/>
            </p:cNvSpPr>
            <p:nvPr/>
          </p:nvSpPr>
          <p:spPr>
            <a:xfrm>
              <a:off x="3311296" y="5268958"/>
              <a:ext cx="59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4-5-3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70AF58-F314-E9D8-C620-079A5BEF209F}"/>
                </a:ext>
              </a:extLst>
            </p:cNvPr>
            <p:cNvSpPr txBox="1">
              <a:spLocks/>
            </p:cNvSpPr>
            <p:nvPr/>
          </p:nvSpPr>
          <p:spPr>
            <a:xfrm>
              <a:off x="3924762" y="5271039"/>
              <a:ext cx="59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4-5-4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3F1489E-48D4-15D0-59A7-D429CFD8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686" y="2048650"/>
              <a:ext cx="295126" cy="29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824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681391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관련사이트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안전 귀가 신청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4-5-4: “</a:t>
                      </a:r>
                      <a:r>
                        <a:rPr lang="ko-KR" altLang="en-US" sz="1200" dirty="0"/>
                        <a:t>안심귀가 신청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화면에서 안심귀가 스카우트 서비스의 설명과 신청 방법을 보여줍니다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6B62151-8E9F-D9A8-CBFE-5E662273F31F}"/>
              </a:ext>
            </a:extLst>
          </p:cNvPr>
          <p:cNvGrpSpPr/>
          <p:nvPr/>
        </p:nvGrpSpPr>
        <p:grpSpPr>
          <a:xfrm>
            <a:off x="2740316" y="1328813"/>
            <a:ext cx="2577266" cy="4478867"/>
            <a:chOff x="2740316" y="1328813"/>
            <a:chExt cx="2577266" cy="44788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3424F5-5CC0-513E-0A1C-F7DFABECD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515" y="1328813"/>
              <a:ext cx="2142067" cy="4478867"/>
            </a:xfrm>
            <a:prstGeom prst="rect">
              <a:avLst/>
            </a:prstGeom>
          </p:spPr>
        </p:pic>
        <p:pic>
          <p:nvPicPr>
            <p:cNvPr id="5" name="그림 4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42BAA34C-2D1D-A9CE-AA7F-5F2D29677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609" y="1969517"/>
              <a:ext cx="1834285" cy="326095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772CE4-8517-85AC-F827-FAA8A542D578}"/>
                </a:ext>
              </a:extLst>
            </p:cNvPr>
            <p:cNvSpPr>
              <a:spLocks/>
            </p:cNvSpPr>
            <p:nvPr/>
          </p:nvSpPr>
          <p:spPr>
            <a:xfrm>
              <a:off x="3341580" y="2463283"/>
              <a:ext cx="1816565" cy="247447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61592C-337E-E5BD-B38E-C9390463A10F}"/>
                </a:ext>
              </a:extLst>
            </p:cNvPr>
            <p:cNvSpPr txBox="1">
              <a:spLocks/>
            </p:cNvSpPr>
            <p:nvPr/>
          </p:nvSpPr>
          <p:spPr>
            <a:xfrm>
              <a:off x="2740316" y="2463282"/>
              <a:ext cx="59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4-5-4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512ED5E-90FC-E1C1-86E1-9FD55634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688" y="1955343"/>
              <a:ext cx="295126" cy="29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379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789666"/>
              </p:ext>
            </p:extLst>
          </p:nvPr>
        </p:nvGraphicFramePr>
        <p:xfrm>
          <a:off x="-10160" y="-3048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관련 사이트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지킴이집 신청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4-5-5: “</a:t>
                      </a:r>
                      <a:r>
                        <a:rPr lang="ko-KR" altLang="en-US" sz="1200" dirty="0"/>
                        <a:t>지킴이집 등록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화면으로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EAA651B-EC4A-5E26-C4BF-60A5D19E476A}"/>
              </a:ext>
            </a:extLst>
          </p:cNvPr>
          <p:cNvGrpSpPr/>
          <p:nvPr/>
        </p:nvGrpSpPr>
        <p:grpSpPr>
          <a:xfrm>
            <a:off x="2754279" y="1364031"/>
            <a:ext cx="2580330" cy="4478867"/>
            <a:chOff x="2754279" y="1364031"/>
            <a:chExt cx="2580330" cy="44788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BB9520-56BA-13C1-E47C-F6CC34F0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2542" y="1364031"/>
              <a:ext cx="2142067" cy="4478867"/>
            </a:xfrm>
            <a:prstGeom prst="rect">
              <a:avLst/>
            </a:prstGeom>
          </p:spPr>
        </p:pic>
        <p:pic>
          <p:nvPicPr>
            <p:cNvPr id="4" name="그림 3" descr="도표이(가) 표시된 사진&#10;&#10;자동 생성된 설명">
              <a:extLst>
                <a:ext uri="{FF2B5EF4-FFF2-40B4-BE49-F238E27FC236}">
                  <a16:creationId xmlns:a16="http://schemas.microsoft.com/office/drawing/2014/main" id="{2C007DF3-E2E5-1EDB-3936-F567F97F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057" y="1981200"/>
              <a:ext cx="1852613" cy="329353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8772CE4-8517-85AC-F827-FAA8A542D578}"/>
                </a:ext>
              </a:extLst>
            </p:cNvPr>
            <p:cNvSpPr>
              <a:spLocks/>
            </p:cNvSpPr>
            <p:nvPr/>
          </p:nvSpPr>
          <p:spPr>
            <a:xfrm>
              <a:off x="3341580" y="2471367"/>
              <a:ext cx="1816565" cy="25095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61592C-337E-E5BD-B38E-C9390463A10F}"/>
                </a:ext>
              </a:extLst>
            </p:cNvPr>
            <p:cNvSpPr txBox="1">
              <a:spLocks/>
            </p:cNvSpPr>
            <p:nvPr/>
          </p:nvSpPr>
          <p:spPr>
            <a:xfrm>
              <a:off x="2754279" y="2499360"/>
              <a:ext cx="59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4-5-5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03A28E4-443F-C532-CE37-14D054620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017" y="1974004"/>
              <a:ext cx="295126" cy="295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2566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87" y="2248263"/>
            <a:ext cx="3768917" cy="160616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dirty="0"/>
              <a:t>로그인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78CB5-8F9A-564A-2522-A4E917E9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029" y="1562479"/>
            <a:ext cx="4371155" cy="3649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0C984-3061-9CA3-B378-3857BF103979}"/>
              </a:ext>
            </a:extLst>
          </p:cNvPr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84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022713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1-</a:t>
                      </a:r>
                      <a:r>
                        <a:rPr lang="en-US" altLang="ko-KR" sz="1200" baseline="0" dirty="0"/>
                        <a:t>1: ID, PW </a:t>
                      </a:r>
                      <a:r>
                        <a:rPr lang="ko-KR" altLang="en-US" sz="1200" baseline="0" dirty="0"/>
                        <a:t>입력 받는 </a:t>
                      </a:r>
                      <a:r>
                        <a:rPr lang="en-US" altLang="ko-KR" sz="1200" baseline="0" dirty="0"/>
                        <a:t>input </a:t>
                      </a:r>
                      <a:r>
                        <a:rPr lang="ko-KR" altLang="en-US" sz="1200" baseline="0" dirty="0"/>
                        <a:t>창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1-2: </a:t>
                      </a:r>
                      <a:r>
                        <a:rPr lang="ko-KR" altLang="en-US" sz="1200" baseline="0" dirty="0"/>
                        <a:t>자동로그인 체크박스에 체크를 </a:t>
                      </a:r>
                      <a:r>
                        <a:rPr lang="ko-KR" altLang="en-US" sz="1200" baseline="0" dirty="0" err="1"/>
                        <a:t>해두면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다시 앱을 켰을 때 자동으로 로그인이 됩니다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1-3: </a:t>
                      </a:r>
                      <a:r>
                        <a:rPr lang="ko-KR" altLang="en-US" sz="1200" baseline="0" dirty="0"/>
                        <a:t>회원가입창으로 이동시켜주는 버튼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1-4: </a:t>
                      </a:r>
                      <a:r>
                        <a:rPr lang="ko-KR" altLang="en-US" sz="1200" baseline="0" dirty="0"/>
                        <a:t>로그인 버튼을 클릭하면 </a:t>
                      </a:r>
                      <a:r>
                        <a:rPr lang="en-US" altLang="ko-KR" sz="1200" baseline="0" dirty="0"/>
                        <a:t>DB</a:t>
                      </a:r>
                      <a:r>
                        <a:rPr lang="ko-KR" altLang="en-US" sz="1200" baseline="0" dirty="0"/>
                        <a:t>에 저장된 회원들의 정보를 불러와 저장 데이터를 이어서 사용할 수 있다</a:t>
                      </a:r>
                      <a:r>
                        <a:rPr lang="en-US" altLang="ko-KR" sz="1200" baseline="0" dirty="0"/>
                        <a:t>. </a:t>
                      </a:r>
                      <a:r>
                        <a:rPr lang="ko-KR" altLang="en-US" sz="1200" baseline="0" dirty="0"/>
                        <a:t>로그인이 성공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 err="1"/>
                        <a:t>메인화면으로</a:t>
                      </a:r>
                      <a:r>
                        <a:rPr lang="ko-KR" altLang="en-US" sz="1200" baseline="0" dirty="0"/>
                        <a:t> 이동한다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1-5: </a:t>
                      </a:r>
                      <a:r>
                        <a:rPr lang="ko-KR" altLang="en-US" sz="1200" baseline="0" dirty="0" err="1"/>
                        <a:t>아이디랑</a:t>
                      </a:r>
                      <a:r>
                        <a:rPr lang="ko-KR" altLang="en-US" sz="1200" baseline="0" dirty="0"/>
                        <a:t> 비밀번호를 </a:t>
                      </a:r>
                      <a:r>
                        <a:rPr lang="ko-KR" altLang="en-US" sz="1200" baseline="0" dirty="0" err="1"/>
                        <a:t>찾을수</a:t>
                      </a:r>
                      <a:r>
                        <a:rPr lang="ko-KR" altLang="en-US" sz="1200" baseline="0" dirty="0"/>
                        <a:t> 있는 페이지로 이동합니다</a:t>
                      </a:r>
                      <a:r>
                        <a:rPr lang="en-US" altLang="ko-KR" sz="12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1-6: </a:t>
                      </a:r>
                      <a:r>
                        <a:rPr lang="ko-KR" altLang="en-US" sz="1200" baseline="0" dirty="0"/>
                        <a:t>소셜미디어를 이용한 간편로그인이 가능하다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E44FB0-2F38-6E22-88EC-A926FC1E9FFE}"/>
              </a:ext>
            </a:extLst>
          </p:cNvPr>
          <p:cNvGrpSpPr/>
          <p:nvPr/>
        </p:nvGrpSpPr>
        <p:grpSpPr>
          <a:xfrm>
            <a:off x="3096885" y="1413499"/>
            <a:ext cx="2272784" cy="4491189"/>
            <a:chOff x="3096885" y="1413499"/>
            <a:chExt cx="2272784" cy="44911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84F59FE-4A2E-A8F6-468B-573F71F6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098" y="1413499"/>
              <a:ext cx="2230571" cy="4491189"/>
            </a:xfrm>
            <a:prstGeom prst="rect">
              <a:avLst/>
            </a:prstGeom>
          </p:spPr>
        </p:pic>
        <p:pic>
          <p:nvPicPr>
            <p:cNvPr id="6" name="그림 5" descr="텍스트, 장치이(가) 표시된 사진&#10;&#10;자동 생성된 설명">
              <a:extLst>
                <a:ext uri="{FF2B5EF4-FFF2-40B4-BE49-F238E27FC236}">
                  <a16:creationId xmlns:a16="http://schemas.microsoft.com/office/drawing/2014/main" id="{F35E1949-62AE-23DA-EDCA-87B6D4041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1894" y="2026295"/>
              <a:ext cx="1913917" cy="331081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528536" y="3265748"/>
              <a:ext cx="1475880" cy="68659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824BF0-779C-58AA-6513-7C62692DE550}"/>
                </a:ext>
              </a:extLst>
            </p:cNvPr>
            <p:cNvSpPr txBox="1"/>
            <p:nvPr/>
          </p:nvSpPr>
          <p:spPr>
            <a:xfrm>
              <a:off x="3096885" y="3171689"/>
              <a:ext cx="465510" cy="27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286CCA-4BB8-D130-9D22-5EC9590A44B4}"/>
                </a:ext>
              </a:extLst>
            </p:cNvPr>
            <p:cNvSpPr txBox="1"/>
            <p:nvPr/>
          </p:nvSpPr>
          <p:spPr>
            <a:xfrm>
              <a:off x="3287845" y="3942066"/>
              <a:ext cx="465510" cy="27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8CE8E6-AC9B-6E1D-682F-6E84E010AAE9}"/>
                </a:ext>
              </a:extLst>
            </p:cNvPr>
            <p:cNvSpPr/>
            <p:nvPr/>
          </p:nvSpPr>
          <p:spPr>
            <a:xfrm>
              <a:off x="3655408" y="4010100"/>
              <a:ext cx="593911" cy="1398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6DDFDC-C298-0061-2DDC-5278C1B02375}"/>
                </a:ext>
              </a:extLst>
            </p:cNvPr>
            <p:cNvSpPr/>
            <p:nvPr/>
          </p:nvSpPr>
          <p:spPr>
            <a:xfrm>
              <a:off x="3619971" y="4182935"/>
              <a:ext cx="644213" cy="24230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EC79EA-407A-CEDA-AD8D-7AD37D5218DB}"/>
                </a:ext>
              </a:extLst>
            </p:cNvPr>
            <p:cNvSpPr txBox="1"/>
            <p:nvPr/>
          </p:nvSpPr>
          <p:spPr>
            <a:xfrm>
              <a:off x="3228178" y="4174230"/>
              <a:ext cx="465510" cy="27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02CCFE-E18A-36D7-EC41-4ED4A9E49249}"/>
                </a:ext>
              </a:extLst>
            </p:cNvPr>
            <p:cNvSpPr txBox="1"/>
            <p:nvPr/>
          </p:nvSpPr>
          <p:spPr>
            <a:xfrm>
              <a:off x="4886415" y="4173464"/>
              <a:ext cx="465510" cy="27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329BA4-1DA2-ED70-9FEE-311D78761271}"/>
                </a:ext>
              </a:extLst>
            </p:cNvPr>
            <p:cNvSpPr/>
            <p:nvPr/>
          </p:nvSpPr>
          <p:spPr>
            <a:xfrm>
              <a:off x="4299370" y="4182409"/>
              <a:ext cx="644213" cy="23997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1991619-03D4-9444-040D-192B148134DF}"/>
                </a:ext>
              </a:extLst>
            </p:cNvPr>
            <p:cNvSpPr/>
            <p:nvPr/>
          </p:nvSpPr>
          <p:spPr>
            <a:xfrm>
              <a:off x="3608925" y="4630659"/>
              <a:ext cx="1334658" cy="4301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10A004-DB0F-3A7B-F3EF-84D812D0582D}"/>
                </a:ext>
              </a:extLst>
            </p:cNvPr>
            <p:cNvSpPr txBox="1"/>
            <p:nvPr/>
          </p:nvSpPr>
          <p:spPr>
            <a:xfrm>
              <a:off x="4904159" y="4753988"/>
              <a:ext cx="465510" cy="27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E271E4-BA54-27EF-785E-B2056FBADE40}"/>
                </a:ext>
              </a:extLst>
            </p:cNvPr>
            <p:cNvSpPr/>
            <p:nvPr/>
          </p:nvSpPr>
          <p:spPr>
            <a:xfrm>
              <a:off x="3927697" y="4434649"/>
              <a:ext cx="716693" cy="11830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A457B8-11EA-E213-7688-1FB29BD3DF50}"/>
                </a:ext>
              </a:extLst>
            </p:cNvPr>
            <p:cNvSpPr txBox="1"/>
            <p:nvPr/>
          </p:nvSpPr>
          <p:spPr>
            <a:xfrm>
              <a:off x="4595229" y="4378880"/>
              <a:ext cx="526999" cy="27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137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B1783F0-D057-D0F1-1134-E8EDEFCF5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72" y="1416774"/>
            <a:ext cx="2255614" cy="4487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FA3667-5439-19CD-55BC-2DCF2A34F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474" y="1416774"/>
            <a:ext cx="2255614" cy="448756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D69F911A-2905-9B43-3012-77E4E1B18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05" y="2052420"/>
            <a:ext cx="1943789" cy="330633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E207B95-FE28-6A1C-EECF-7170AEE9F1C5}"/>
              </a:ext>
            </a:extLst>
          </p:cNvPr>
          <p:cNvSpPr/>
          <p:nvPr/>
        </p:nvSpPr>
        <p:spPr>
          <a:xfrm>
            <a:off x="1612970" y="2539511"/>
            <a:ext cx="1660463" cy="1061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0B4017-6252-36E4-2A00-AB8CBA1AC884}"/>
              </a:ext>
            </a:extLst>
          </p:cNvPr>
          <p:cNvSpPr txBox="1"/>
          <p:nvPr/>
        </p:nvSpPr>
        <p:spPr>
          <a:xfrm>
            <a:off x="1761067" y="3115846"/>
            <a:ext cx="753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1-3-1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DF6EDE-1533-60A5-C11C-321BFAA87940}"/>
              </a:ext>
            </a:extLst>
          </p:cNvPr>
          <p:cNvSpPr/>
          <p:nvPr/>
        </p:nvSpPr>
        <p:spPr>
          <a:xfrm>
            <a:off x="1991317" y="3349337"/>
            <a:ext cx="906833" cy="21460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 descr="텍스트, 장치이(가) 표시된 사진&#10;&#10;자동 생성된 설명">
            <a:extLst>
              <a:ext uri="{FF2B5EF4-FFF2-40B4-BE49-F238E27FC236}">
                <a16:creationId xmlns:a16="http://schemas.microsoft.com/office/drawing/2014/main" id="{E6D21047-CD5E-76C0-0A8D-2EA86CB7A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39" y="2052420"/>
            <a:ext cx="1959457" cy="3277707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458659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패스워드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아이디 찾기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1-3-1: </a:t>
                      </a:r>
                      <a:r>
                        <a:rPr lang="ko-KR" altLang="en-US" sz="1200" dirty="0"/>
                        <a:t>아이디 찾기 버튼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1-3-2: </a:t>
                      </a:r>
                      <a:r>
                        <a:rPr lang="ko-KR" altLang="en-US" sz="1200" dirty="0"/>
                        <a:t>이름과 핸드폰번호가 존재 하면 아이들 찾아 화면에 보여줍니다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E8655C-ADBB-372D-B8C3-27824C5B98EF}"/>
              </a:ext>
            </a:extLst>
          </p:cNvPr>
          <p:cNvSpPr/>
          <p:nvPr/>
        </p:nvSpPr>
        <p:spPr>
          <a:xfrm>
            <a:off x="5502179" y="3015012"/>
            <a:ext cx="1171779" cy="22735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5EF376-3C95-43C8-93A2-1BC719D9D9A0}"/>
              </a:ext>
            </a:extLst>
          </p:cNvPr>
          <p:cNvSpPr/>
          <p:nvPr/>
        </p:nvSpPr>
        <p:spPr>
          <a:xfrm>
            <a:off x="5273986" y="2539511"/>
            <a:ext cx="1636214" cy="10617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ED6AAF-4ADC-7B8C-67AD-FB82C505FD18}"/>
              </a:ext>
            </a:extLst>
          </p:cNvPr>
          <p:cNvSpPr txBox="1"/>
          <p:nvPr/>
        </p:nvSpPr>
        <p:spPr>
          <a:xfrm>
            <a:off x="5133752" y="2250383"/>
            <a:ext cx="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1-3-2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3EB9DF-42AA-CF74-F5CA-F681E3777147}"/>
              </a:ext>
            </a:extLst>
          </p:cNvPr>
          <p:cNvSpPr/>
          <p:nvPr/>
        </p:nvSpPr>
        <p:spPr>
          <a:xfrm>
            <a:off x="3367915" y="3015012"/>
            <a:ext cx="1898022" cy="33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43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225342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패스워드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패쓰워드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찾기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1-3-3: </a:t>
                      </a:r>
                      <a:r>
                        <a:rPr lang="ko-KR" altLang="en-US" sz="1200" dirty="0"/>
                        <a:t>비밀번호 찾기 부분이고 입력하신 번호와 이름이 일치 하는 경우 인증번호가 발송 되고 인증번호를 입력 해야지 비밀번호를 변경 할 수 있습니다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1-3-4: </a:t>
                      </a:r>
                      <a:r>
                        <a:rPr lang="ko-KR" altLang="en-US" sz="1200" dirty="0" err="1"/>
                        <a:t>인증후</a:t>
                      </a:r>
                      <a:r>
                        <a:rPr lang="ko-KR" altLang="en-US" sz="1200" dirty="0"/>
                        <a:t> 비밀번호가 변경 가능해집니다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1-3-6: </a:t>
                      </a:r>
                      <a:r>
                        <a:rPr lang="ko-KR" altLang="en-US" sz="1200" dirty="0" err="1"/>
                        <a:t>변경후</a:t>
                      </a:r>
                      <a:r>
                        <a:rPr lang="ko-KR" altLang="en-US" sz="1200" dirty="0"/>
                        <a:t> 바로 로그인 페이지로 이동 가능합니다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73CB04-5CA0-78C6-9873-DE751098C54C}"/>
              </a:ext>
            </a:extLst>
          </p:cNvPr>
          <p:cNvGrpSpPr/>
          <p:nvPr/>
        </p:nvGrpSpPr>
        <p:grpSpPr>
          <a:xfrm>
            <a:off x="21547" y="1416774"/>
            <a:ext cx="2255614" cy="4487560"/>
            <a:chOff x="21547" y="1416774"/>
            <a:chExt cx="2255614" cy="44875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1783F0-D057-D0F1-1134-E8EDEFCF5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47" y="1416774"/>
              <a:ext cx="2255614" cy="4487560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75B9BF-29D1-118C-A0B7-97FFB7DF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29" y="2045288"/>
              <a:ext cx="1948102" cy="33259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894015-1E14-6260-F734-E20F9E288121}"/>
                </a:ext>
              </a:extLst>
            </p:cNvPr>
            <p:cNvSpPr txBox="1"/>
            <p:nvPr/>
          </p:nvSpPr>
          <p:spPr>
            <a:xfrm>
              <a:off x="185529" y="3517661"/>
              <a:ext cx="719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1-3-3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E207B95-FE28-6A1C-EECF-7170AEE9F1C5}"/>
                </a:ext>
              </a:extLst>
            </p:cNvPr>
            <p:cNvSpPr/>
            <p:nvPr/>
          </p:nvSpPr>
          <p:spPr>
            <a:xfrm>
              <a:off x="335280" y="3825141"/>
              <a:ext cx="1637768" cy="132597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7DF6EDE-1533-60A5-C11C-321BFAA87940}"/>
                </a:ext>
              </a:extLst>
            </p:cNvPr>
            <p:cNvSpPr/>
            <p:nvPr/>
          </p:nvSpPr>
          <p:spPr>
            <a:xfrm>
              <a:off x="1004823" y="4432867"/>
              <a:ext cx="906833" cy="21460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3EB9DF-42AA-CF74-F5CA-F681E3777147}"/>
              </a:ext>
            </a:extLst>
          </p:cNvPr>
          <p:cNvSpPr/>
          <p:nvPr/>
        </p:nvSpPr>
        <p:spPr>
          <a:xfrm>
            <a:off x="2165477" y="4292826"/>
            <a:ext cx="1232434" cy="33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7A1EDE-9A81-319A-390D-BFEF582D34B1}"/>
              </a:ext>
            </a:extLst>
          </p:cNvPr>
          <p:cNvGrpSpPr/>
          <p:nvPr/>
        </p:nvGrpSpPr>
        <p:grpSpPr>
          <a:xfrm>
            <a:off x="6288568" y="1412382"/>
            <a:ext cx="2255614" cy="4487560"/>
            <a:chOff x="6288568" y="1412382"/>
            <a:chExt cx="2255614" cy="44875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FA3667-5439-19CD-55BC-2DCF2A34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8568" y="1412382"/>
              <a:ext cx="2255614" cy="4487560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E09BC6-28C1-1D62-396A-421C7C0B4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421" y="2029322"/>
              <a:ext cx="1938379" cy="33137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E8655C-ADBB-372D-B8C3-27824C5B98EF}"/>
                </a:ext>
              </a:extLst>
            </p:cNvPr>
            <p:cNvSpPr/>
            <p:nvPr/>
          </p:nvSpPr>
          <p:spPr>
            <a:xfrm>
              <a:off x="6850006" y="4732740"/>
              <a:ext cx="1171779" cy="2273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5EF376-3C95-43C8-93A2-1BC719D9D9A0}"/>
                </a:ext>
              </a:extLst>
            </p:cNvPr>
            <p:cNvSpPr/>
            <p:nvPr/>
          </p:nvSpPr>
          <p:spPr>
            <a:xfrm>
              <a:off x="6673214" y="3839674"/>
              <a:ext cx="1488880" cy="122000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ED6AAF-4ADC-7B8C-67AD-FB82C505FD18}"/>
                </a:ext>
              </a:extLst>
            </p:cNvPr>
            <p:cNvSpPr txBox="1"/>
            <p:nvPr/>
          </p:nvSpPr>
          <p:spPr>
            <a:xfrm>
              <a:off x="6523200" y="3559470"/>
              <a:ext cx="762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1-3-5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5833AC-3C3F-1E94-391D-561B48B76DFC}"/>
                </a:ext>
              </a:extLst>
            </p:cNvPr>
            <p:cNvSpPr txBox="1"/>
            <p:nvPr/>
          </p:nvSpPr>
          <p:spPr>
            <a:xfrm>
              <a:off x="6904497" y="4446895"/>
              <a:ext cx="762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1-3-6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9D9D42-F09A-E709-DC6B-00621805654E}"/>
              </a:ext>
            </a:extLst>
          </p:cNvPr>
          <p:cNvGrpSpPr/>
          <p:nvPr/>
        </p:nvGrpSpPr>
        <p:grpSpPr>
          <a:xfrm>
            <a:off x="3284724" y="1412382"/>
            <a:ext cx="2255614" cy="4487560"/>
            <a:chOff x="3284724" y="1412382"/>
            <a:chExt cx="2255614" cy="44875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73A4B9-986E-EA76-993B-80571F63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4724" y="1412382"/>
              <a:ext cx="2255614" cy="4487560"/>
            </a:xfrm>
            <a:prstGeom prst="rect">
              <a:avLst/>
            </a:prstGeom>
          </p:spPr>
        </p:pic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77D8DB16-C53A-C7DE-BABB-A928DFDB2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774" y="2045288"/>
              <a:ext cx="1932989" cy="327054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3C0CB6-D296-3359-3EB8-C19F81604376}"/>
                </a:ext>
              </a:extLst>
            </p:cNvPr>
            <p:cNvSpPr/>
            <p:nvPr/>
          </p:nvSpPr>
          <p:spPr>
            <a:xfrm>
              <a:off x="3649980" y="3813809"/>
              <a:ext cx="1527810" cy="124587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9C659B-1940-E5B0-2D1A-C80A73F6E1C9}"/>
                </a:ext>
              </a:extLst>
            </p:cNvPr>
            <p:cNvSpPr txBox="1"/>
            <p:nvPr/>
          </p:nvSpPr>
          <p:spPr>
            <a:xfrm>
              <a:off x="3576243" y="3517662"/>
              <a:ext cx="762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1-3-4</a:t>
              </a:r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C34586D-D9CA-1247-82A5-83B91D1A52B4}"/>
              </a:ext>
            </a:extLst>
          </p:cNvPr>
          <p:cNvSpPr/>
          <p:nvPr/>
        </p:nvSpPr>
        <p:spPr>
          <a:xfrm>
            <a:off x="5358083" y="4292826"/>
            <a:ext cx="1232434" cy="33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9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113296609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2: </a:t>
                      </a:r>
                      <a:r>
                        <a:rPr lang="ko-KR" altLang="en-US" sz="1200" dirty="0"/>
                        <a:t>회원가입 정보를 입력할 수 있는 창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2-1: “</a:t>
                      </a:r>
                      <a:r>
                        <a:rPr lang="ko-KR" altLang="en-US" sz="1200" dirty="0"/>
                        <a:t>중복확인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본인이 사용하고자 하는 아이디가 기존회원의 아이디와 중복되는지 확인해주는 기능이다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2-2: “</a:t>
                      </a:r>
                      <a:r>
                        <a:rPr lang="ko-KR" altLang="en-US" sz="1200" dirty="0"/>
                        <a:t>가입 완료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버튼으로</a:t>
                      </a:r>
                      <a:r>
                        <a:rPr lang="en-US" altLang="ko-KR" sz="1200" dirty="0"/>
                        <a:t>, SQL</a:t>
                      </a:r>
                      <a:r>
                        <a:rPr lang="ko-KR" altLang="en-US" sz="1200" dirty="0"/>
                        <a:t>에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가 저장된다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2-3: “</a:t>
                      </a:r>
                      <a:r>
                        <a:rPr lang="ko-KR" altLang="en-US" sz="1200" dirty="0"/>
                        <a:t>보호자 연락처 입력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보호자 연락처는 저희 기능에서 긴급상황시 문자 메세지가 전송 되기때문에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개의 보호자 연락처는 필수적으로 입력 </a:t>
                      </a:r>
                      <a:r>
                        <a:rPr lang="ko-KR" altLang="en-US" sz="1200" dirty="0" err="1"/>
                        <a:t>해야한다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DFBBBAD-BAD1-D7BD-C001-8F7EE3F0C3B3}"/>
              </a:ext>
            </a:extLst>
          </p:cNvPr>
          <p:cNvGrpSpPr/>
          <p:nvPr/>
        </p:nvGrpSpPr>
        <p:grpSpPr>
          <a:xfrm>
            <a:off x="3104329" y="1417127"/>
            <a:ext cx="2255614" cy="4487560"/>
            <a:chOff x="3104329" y="1417127"/>
            <a:chExt cx="2255614" cy="44875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1783F0-D057-D0F1-1134-E8EDEFCF5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4329" y="1417127"/>
              <a:ext cx="2255614" cy="4487560"/>
            </a:xfrm>
            <a:prstGeom prst="rect">
              <a:avLst/>
            </a:prstGeom>
          </p:spPr>
        </p:pic>
        <p:pic>
          <p:nvPicPr>
            <p:cNvPr id="2" name="그림 1" descr="텍스트이(가) 표시된 사진&#10;&#10;자동 생성된 설명">
              <a:extLst>
                <a:ext uri="{FF2B5EF4-FFF2-40B4-BE49-F238E27FC236}">
                  <a16:creationId xmlns:a16="http://schemas.microsoft.com/office/drawing/2014/main" id="{A82A0C5D-76DE-D59D-AE52-0C95BBC74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780" y="2055122"/>
              <a:ext cx="1940108" cy="337965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894015-1E14-6260-F734-E20F9E288121}"/>
                </a:ext>
              </a:extLst>
            </p:cNvPr>
            <p:cNvSpPr txBox="1"/>
            <p:nvPr/>
          </p:nvSpPr>
          <p:spPr>
            <a:xfrm>
              <a:off x="3171575" y="2364963"/>
              <a:ext cx="470737" cy="27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E207B95-FE28-6A1C-EECF-7170AEE9F1C5}"/>
                </a:ext>
              </a:extLst>
            </p:cNvPr>
            <p:cNvSpPr/>
            <p:nvPr/>
          </p:nvSpPr>
          <p:spPr>
            <a:xfrm>
              <a:off x="3406944" y="2554224"/>
              <a:ext cx="1660463" cy="276453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E8655C-ADBB-372D-B8C3-27824C5B98EF}"/>
                </a:ext>
              </a:extLst>
            </p:cNvPr>
            <p:cNvSpPr/>
            <p:nvPr/>
          </p:nvSpPr>
          <p:spPr>
            <a:xfrm>
              <a:off x="4347301" y="3336889"/>
              <a:ext cx="524231" cy="24940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0B4017-6252-36E4-2A00-AB8CBA1AC884}"/>
                </a:ext>
              </a:extLst>
            </p:cNvPr>
            <p:cNvSpPr txBox="1"/>
            <p:nvPr/>
          </p:nvSpPr>
          <p:spPr>
            <a:xfrm>
              <a:off x="4636163" y="3067817"/>
              <a:ext cx="470737" cy="27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2-1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5EF376-3C95-43C8-93A2-1BC719D9D9A0}"/>
                </a:ext>
              </a:extLst>
            </p:cNvPr>
            <p:cNvSpPr/>
            <p:nvPr/>
          </p:nvSpPr>
          <p:spPr>
            <a:xfrm>
              <a:off x="3970338" y="5069840"/>
              <a:ext cx="524231" cy="2032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ED6AAF-4ADC-7B8C-67AD-FB82C505FD18}"/>
                </a:ext>
              </a:extLst>
            </p:cNvPr>
            <p:cNvSpPr txBox="1"/>
            <p:nvPr/>
          </p:nvSpPr>
          <p:spPr>
            <a:xfrm>
              <a:off x="3574914" y="5017146"/>
              <a:ext cx="470737" cy="27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2-2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7DF6EDE-1533-60A5-C11C-321BFAA87940}"/>
                </a:ext>
              </a:extLst>
            </p:cNvPr>
            <p:cNvSpPr/>
            <p:nvPr/>
          </p:nvSpPr>
          <p:spPr>
            <a:xfrm>
              <a:off x="3593059" y="4424680"/>
              <a:ext cx="1271717" cy="33628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BAB28F-018F-B66A-C383-A9C7585B93E3}"/>
                </a:ext>
              </a:extLst>
            </p:cNvPr>
            <p:cNvSpPr txBox="1"/>
            <p:nvPr/>
          </p:nvSpPr>
          <p:spPr>
            <a:xfrm>
              <a:off x="3339545" y="4123066"/>
              <a:ext cx="470737" cy="277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81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87" y="2248263"/>
            <a:ext cx="3768917" cy="160616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/>
              <a:t>메인 </a:t>
            </a:r>
            <a:r>
              <a:rPr lang="ko-KR" altLang="en-US" sz="4400" dirty="0"/>
              <a:t>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78CB5-8F9A-564A-2522-A4E917E9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7029" y="1562479"/>
            <a:ext cx="4371155" cy="3649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0C984-3061-9CA3-B378-3857BF103979}"/>
              </a:ext>
            </a:extLst>
          </p:cNvPr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65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335061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앱 홈 화면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</a:t>
                      </a:r>
                      <a:r>
                        <a:rPr lang="en-US" altLang="ko-KR" sz="1200" baseline="0" dirty="0"/>
                        <a:t>1: </a:t>
                      </a:r>
                      <a:r>
                        <a:rPr lang="ko-KR" altLang="en-US" sz="1200" baseline="0" dirty="0"/>
                        <a:t>버튼 터치 시 사이렌 소리가 울린다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3-2: </a:t>
                      </a:r>
                      <a:r>
                        <a:rPr lang="ko-KR" altLang="en-US" sz="1200" baseline="0" dirty="0"/>
                        <a:t>버튼 터치 시 긴급 신고 대기 페이지로 이동한다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3-3: </a:t>
                      </a:r>
                      <a:r>
                        <a:rPr lang="ko-KR" altLang="en-US" sz="1200" baseline="0" dirty="0"/>
                        <a:t>버튼 터치 시 </a:t>
                      </a:r>
                      <a:r>
                        <a:rPr lang="en-US" altLang="ko-KR" sz="1200" baseline="0" dirty="0"/>
                        <a:t>“</a:t>
                      </a:r>
                      <a:r>
                        <a:rPr lang="ko-KR" altLang="en-US" sz="1200" baseline="0" dirty="0"/>
                        <a:t>지킴이집 검색</a:t>
                      </a:r>
                      <a:r>
                        <a:rPr lang="en-US" altLang="ko-KR" sz="1200" baseline="0" dirty="0"/>
                        <a:t>”</a:t>
                      </a:r>
                      <a:r>
                        <a:rPr lang="ko-KR" altLang="en-US" sz="1200" baseline="0" dirty="0"/>
                        <a:t> 화면으로 이동한다</a:t>
                      </a:r>
                      <a:r>
                        <a:rPr lang="en-US" altLang="ko-KR" sz="12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3-4: </a:t>
                      </a:r>
                      <a:r>
                        <a:rPr lang="ko-KR" altLang="en-US" sz="1200" dirty="0"/>
                        <a:t>버튼 터치 시 카테고리가 생성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3-5: </a:t>
                      </a:r>
                      <a:r>
                        <a:rPr lang="ko-KR" altLang="en-US" sz="1200" dirty="0"/>
                        <a:t>버튼 터치 시 홈으로 이동합니다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3-6: </a:t>
                      </a:r>
                      <a:r>
                        <a:rPr lang="ko-KR" altLang="en-US" sz="1200" dirty="0"/>
                        <a:t>사이렌소리가 실행되면 화면이 전환 되면서 재생 됩니다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C41FFB86-D21E-19B5-8A6D-642C441F6796}"/>
              </a:ext>
            </a:extLst>
          </p:cNvPr>
          <p:cNvGrpSpPr/>
          <p:nvPr/>
        </p:nvGrpSpPr>
        <p:grpSpPr>
          <a:xfrm>
            <a:off x="1002936" y="1478277"/>
            <a:ext cx="2510474" cy="4644312"/>
            <a:chOff x="1002936" y="1478277"/>
            <a:chExt cx="2510474" cy="46443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F8970A-EFB4-314A-D3E9-FAD61032A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936" y="1478277"/>
              <a:ext cx="2251405" cy="464431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53A6C9-5C55-4497-AA01-EE450FD2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058" y="2140569"/>
              <a:ext cx="1940186" cy="3402936"/>
            </a:xfrm>
            <a:prstGeom prst="rect">
              <a:avLst/>
            </a:prstGeom>
          </p:spPr>
        </p:pic>
        <p:sp>
          <p:nvSpPr>
            <p:cNvPr id="9" name="직사각형 8"/>
            <p:cNvSpPr>
              <a:spLocks/>
            </p:cNvSpPr>
            <p:nvPr/>
          </p:nvSpPr>
          <p:spPr>
            <a:xfrm>
              <a:off x="1377072" y="4737446"/>
              <a:ext cx="1552079" cy="41414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2878618" y="4800902"/>
              <a:ext cx="469858" cy="287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1661582" y="2849616"/>
              <a:ext cx="941460" cy="76994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>
              <a:spLocks/>
            </p:cNvSpPr>
            <p:nvPr/>
          </p:nvSpPr>
          <p:spPr>
            <a:xfrm>
              <a:off x="1377073" y="3880312"/>
              <a:ext cx="1552078" cy="76994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2556717" y="2668306"/>
              <a:ext cx="469858" cy="287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2686454" y="3617829"/>
              <a:ext cx="469858" cy="287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DAFB9AE-665E-5180-944F-A7121FA6EA15}"/>
                </a:ext>
              </a:extLst>
            </p:cNvPr>
            <p:cNvSpPr>
              <a:spLocks/>
            </p:cNvSpPr>
            <p:nvPr/>
          </p:nvSpPr>
          <p:spPr>
            <a:xfrm>
              <a:off x="2830795" y="2164080"/>
              <a:ext cx="237523" cy="27030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26AA6F-B48B-531E-2A50-E64D2028F658}"/>
                </a:ext>
              </a:extLst>
            </p:cNvPr>
            <p:cNvSpPr txBox="1">
              <a:spLocks/>
            </p:cNvSpPr>
            <p:nvPr/>
          </p:nvSpPr>
          <p:spPr>
            <a:xfrm>
              <a:off x="3043552" y="2166737"/>
              <a:ext cx="469858" cy="287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3EB8FD5-EF86-A9C3-6B30-77C8EC1A4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51" y="2149421"/>
            <a:ext cx="295126" cy="2951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9DF4FDC-BAC6-5A7C-1DF0-6097C27C8E3D}"/>
              </a:ext>
            </a:extLst>
          </p:cNvPr>
          <p:cNvSpPr>
            <a:spLocks/>
          </p:cNvSpPr>
          <p:nvPr/>
        </p:nvSpPr>
        <p:spPr>
          <a:xfrm>
            <a:off x="2566936" y="2164080"/>
            <a:ext cx="237523" cy="2703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DFE24-D7C8-A3A9-D805-35429F55DF93}"/>
              </a:ext>
            </a:extLst>
          </p:cNvPr>
          <p:cNvSpPr txBox="1">
            <a:spLocks/>
          </p:cNvSpPr>
          <p:nvPr/>
        </p:nvSpPr>
        <p:spPr>
          <a:xfrm>
            <a:off x="2477006" y="1870757"/>
            <a:ext cx="469858" cy="2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3-5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1F0501-BBA1-312A-0CE0-FA718078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000" y="1478277"/>
            <a:ext cx="2251408" cy="46443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B8EAE0-B450-DF3A-58D7-354E354132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04" y="2119364"/>
            <a:ext cx="1937456" cy="342414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506DFD-713F-B0D0-10C3-EEB10F7EAB0B}"/>
              </a:ext>
            </a:extLst>
          </p:cNvPr>
          <p:cNvSpPr>
            <a:spLocks/>
          </p:cNvSpPr>
          <p:nvPr/>
        </p:nvSpPr>
        <p:spPr>
          <a:xfrm>
            <a:off x="5451262" y="2570564"/>
            <a:ext cx="1488018" cy="118863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E7F1D85-951A-0E63-F176-CF55DB50BC0C}"/>
              </a:ext>
            </a:extLst>
          </p:cNvPr>
          <p:cNvSpPr/>
          <p:nvPr/>
        </p:nvSpPr>
        <p:spPr>
          <a:xfrm>
            <a:off x="2804459" y="2955537"/>
            <a:ext cx="2549861" cy="575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DAB954-E001-EF5E-9DE6-E163677D5C77}"/>
              </a:ext>
            </a:extLst>
          </p:cNvPr>
          <p:cNvSpPr txBox="1">
            <a:spLocks/>
          </p:cNvSpPr>
          <p:nvPr/>
        </p:nvSpPr>
        <p:spPr>
          <a:xfrm>
            <a:off x="5340069" y="2319137"/>
            <a:ext cx="469858" cy="2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3-6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92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A3838"/>
      </a:hlink>
      <a:folHlink>
        <a:srgbClr val="3A383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0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1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2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3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4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5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6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7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8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19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0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1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2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3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4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5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6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7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28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3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4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5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6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7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8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ppt/theme/themeOverride9.xml><?xml version="1.0" encoding="utf-8"?>
<a:themeOverride xmlns:a="http://schemas.openxmlformats.org/drawingml/2006/main">
  <a:clrScheme name="사용자 지정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A3838"/>
    </a:hlink>
    <a:folHlink>
      <a:srgbClr val="3A383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</TotalTime>
  <Words>1468</Words>
  <Application>Microsoft Office PowerPoint</Application>
  <PresentationFormat>와이드스크린</PresentationFormat>
  <Paragraphs>440</Paragraphs>
  <Slides>28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KoPubWorld돋움체_Pro Medium</vt:lpstr>
      <vt:lpstr>맑은 고딕</vt:lpstr>
      <vt:lpstr>휴먼둥근헤드라인</vt:lpstr>
      <vt:lpstr>휴먼모음T</vt:lpstr>
      <vt:lpstr>Arial</vt:lpstr>
      <vt:lpstr>1_Office 테마</vt:lpstr>
      <vt:lpstr>PowerPoint 프레젠테이션</vt:lpstr>
      <vt:lpstr>PowerPoint 프레젠테이션</vt:lpstr>
      <vt:lpstr>로그인 화면</vt:lpstr>
      <vt:lpstr>PowerPoint 프레젠테이션</vt:lpstr>
      <vt:lpstr>PowerPoint 프레젠테이션</vt:lpstr>
      <vt:lpstr>PowerPoint 프레젠테이션</vt:lpstr>
      <vt:lpstr>PowerPoint 프레젠테이션</vt:lpstr>
      <vt:lpstr>메인 화면</vt:lpstr>
      <vt:lpstr>PowerPoint 프레젠테이션</vt:lpstr>
      <vt:lpstr>PowerPoint 프레젠테이션</vt:lpstr>
      <vt:lpstr>PowerPoint 프레젠테이션</vt:lpstr>
      <vt:lpstr>PowerPoint 프레젠테이션</vt:lpstr>
      <vt:lpstr>카테고리</vt:lpstr>
      <vt:lpstr>PowerPoint 프레젠테이션</vt:lpstr>
      <vt:lpstr>카테고리 (개인정보수정)</vt:lpstr>
      <vt:lpstr>PowerPoint 프레젠테이션</vt:lpstr>
      <vt:lpstr>카테고리 (교육)</vt:lpstr>
      <vt:lpstr>PowerPoint 프레젠테이션</vt:lpstr>
      <vt:lpstr>PowerPoint 프레젠테이션</vt:lpstr>
      <vt:lpstr>카테고리 (게시판)</vt:lpstr>
      <vt:lpstr>PowerPoint 프레젠테이션</vt:lpstr>
      <vt:lpstr>PowerPoint 프레젠테이션</vt:lpstr>
      <vt:lpstr>PowerPoint 프레젠테이션</vt:lpstr>
      <vt:lpstr>PowerPoint 프레젠테이션</vt:lpstr>
      <vt:lpstr>카테고리 (관련사이트)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7133</dc:creator>
  <cp:lastModifiedBy>7133</cp:lastModifiedBy>
  <cp:revision>43</cp:revision>
  <dcterms:created xsi:type="dcterms:W3CDTF">2023-04-24T09:21:24Z</dcterms:created>
  <dcterms:modified xsi:type="dcterms:W3CDTF">2023-04-28T15:11:46Z</dcterms:modified>
</cp:coreProperties>
</file>